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42.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47.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48" r:id="rId4"/>
    <p:sldMasterId id="2147483660" r:id="rId5"/>
    <p:sldMasterId id="2147483671" r:id="rId6"/>
    <p:sldMasterId id="2147483681"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 id="291" r:id="rId44"/>
    <p:sldId id="292" r:id="rId45"/>
    <p:sldId id="293" r:id="rId46"/>
    <p:sldId id="294" r:id="rId47"/>
    <p:sldId id="295" r:id="rId48"/>
    <p:sldId id="296" r:id="rId49"/>
    <p:sldId id="297" r:id="rId50"/>
    <p:sldId id="298" r:id="rId51"/>
    <p:sldId id="299" r:id="rId52"/>
    <p:sldId id="300" r:id="rId53"/>
    <p:sldId id="301" r:id="rId54"/>
    <p:sldId id="302" r:id="rId55"/>
  </p:sldIdLst>
  <p:sldSz cy="6858000" cx="12192000"/>
  <p:notesSz cx="6858000" cy="9144000"/>
  <p:embeddedFontLst>
    <p:embeddedFont>
      <p:font typeface="Gill Sans"/>
      <p:regular r:id="rId56"/>
      <p:bold r:id="rId57"/>
    </p:embeddedFont>
    <p:embeddedFont>
      <p:font typeface="Open Sans"/>
      <p:regular r:id="rId58"/>
      <p:bold r:id="rId59"/>
      <p:italic r:id="rId60"/>
      <p:boldItalic r:id="rId6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62" roundtripDataSignature="AMtx7mignrLXjDoW82vjkIyLl6UwpFGc/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4EAF930E-DC11-47A6-B456-F2E4203910C6}">
  <a:tblStyle styleId="{4EAF930E-DC11-47A6-B456-F2E4203910C6}" styleName="Table_0">
    <a:wholeTbl>
      <a:tcTxStyle b="off" i="off">
        <a:font>
          <a:latin typeface="Arial"/>
          <a:ea typeface="Arial"/>
          <a:cs typeface="Arial"/>
        </a:font>
        <a:schemeClr val="dk1"/>
      </a:tcTxStyle>
      <a:tcStyle>
        <a:tcBdr>
          <a:left>
            <a:ln cap="flat" cmpd="sng" w="12700">
              <a:solidFill>
                <a:schemeClr val="accent2"/>
              </a:solidFill>
              <a:prstDash val="solid"/>
              <a:round/>
              <a:headEnd len="sm" w="sm" type="none"/>
              <a:tailEnd len="sm" w="sm" type="none"/>
            </a:ln>
          </a:left>
          <a:right>
            <a:ln cap="flat" cmpd="sng" w="12700">
              <a:solidFill>
                <a:schemeClr val="accent2"/>
              </a:solidFill>
              <a:prstDash val="solid"/>
              <a:round/>
              <a:headEnd len="sm" w="sm" type="none"/>
              <a:tailEnd len="sm" w="sm" type="none"/>
            </a:ln>
          </a:right>
          <a:top>
            <a:ln cap="flat" cmpd="sng" w="12700">
              <a:solidFill>
                <a:schemeClr val="accent2"/>
              </a:solidFill>
              <a:prstDash val="solid"/>
              <a:round/>
              <a:headEnd len="sm" w="sm" type="none"/>
              <a:tailEnd len="sm" w="sm" type="none"/>
            </a:ln>
          </a:top>
          <a:bottom>
            <a:ln cap="flat" cmpd="sng" w="12700">
              <a:solidFill>
                <a:schemeClr val="accent2"/>
              </a:solidFill>
              <a:prstDash val="solid"/>
              <a:round/>
              <a:headEnd len="sm" w="sm" type="none"/>
              <a:tailEnd len="sm" w="sm" type="none"/>
            </a:ln>
          </a:bottom>
          <a:insideH>
            <a:ln cap="flat" cmpd="sng" w="12700">
              <a:solidFill>
                <a:schemeClr val="accent2"/>
              </a:solidFill>
              <a:prstDash val="solid"/>
              <a:round/>
              <a:headEnd len="sm" w="sm" type="none"/>
              <a:tailEnd len="sm" w="sm" type="none"/>
            </a:ln>
          </a:insideH>
          <a:insideV>
            <a:ln cap="flat" cmpd="sng" w="12700">
              <a:solidFill>
                <a:schemeClr val="accent2"/>
              </a:solidFill>
              <a:prstDash val="solid"/>
              <a:round/>
              <a:headEnd len="sm" w="sm" type="none"/>
              <a:tailEnd len="sm" w="sm" type="none"/>
            </a:ln>
          </a:insideV>
        </a:tcBdr>
        <a:fill>
          <a:solidFill>
            <a:srgbClr val="EDF2E8"/>
          </a:solidFill>
        </a:fill>
      </a:tcStyle>
    </a:wholeTbl>
    <a:band1H>
      <a:tcTxStyle/>
      <a:tcStyle>
        <a:fill>
          <a:solidFill>
            <a:srgbClr val="DAE5CE"/>
          </a:solidFill>
        </a:fill>
      </a:tcStyle>
    </a:band1H>
    <a:band2H>
      <a:tcTxStyle/>
    </a:band2H>
    <a:band1V>
      <a:tcTxStyle/>
      <a:tcStyle>
        <a:fill>
          <a:solidFill>
            <a:srgbClr val="DAE5CE"/>
          </a:solidFill>
        </a:fill>
      </a:tcStyle>
    </a:band1V>
    <a:band2V>
      <a:tcTxStyle/>
    </a:band2V>
    <a:lastCol>
      <a:tcTxStyle b="on" i="off"/>
    </a:lastCol>
    <a:firstCol>
      <a:tcTxStyle b="on" i="off"/>
    </a:firstCol>
    <a:lastRow>
      <a:tcTxStyle b="on" i="off"/>
      <a:tcStyle>
        <a:tcBdr>
          <a:top>
            <a:ln cap="flat" cmpd="sng" w="25400">
              <a:solidFill>
                <a:schemeClr val="accent2"/>
              </a:solidFill>
              <a:prstDash val="solid"/>
              <a:round/>
              <a:headEnd len="sm" w="sm" type="none"/>
              <a:tailEnd len="sm" w="sm" type="none"/>
            </a:ln>
          </a:top>
        </a:tcBdr>
        <a:fill>
          <a:solidFill>
            <a:srgbClr val="EDF2E8"/>
          </a:solidFill>
        </a:fill>
      </a:tcStyle>
    </a:lastRow>
    <a:seCell>
      <a:tcTxStyle/>
    </a:seCell>
    <a:swCell>
      <a:tcTxStyle/>
    </a:swCell>
    <a:firstRow>
      <a:tcTxStyle b="on" i="off"/>
      <a:tcStyle>
        <a:fill>
          <a:solidFill>
            <a:srgbClr val="EDF2E8"/>
          </a:solidFill>
        </a:fill>
      </a:tcStyle>
    </a:firstRow>
    <a:neCell>
      <a:tcTxStyle/>
    </a:neCell>
    <a:nwCell>
      <a:tcTxStyle/>
    </a:nwCell>
  </a:tblStyle>
  <a:tblStyle styleId="{95BA8DCB-EDE6-457D-8675-83BCEBD46E8E}" styleName="Table_1">
    <a:wholeTbl>
      <a:tcTxStyle b="off" i="off">
        <a:font>
          <a:latin typeface="Arial"/>
          <a:ea typeface="Arial"/>
          <a:cs typeface="Arial"/>
        </a:font>
        <a:schemeClr val="dk1"/>
      </a:tcTxStyle>
      <a:tcStyle>
        <a:tcBdr>
          <a:left>
            <a:ln cap="flat" cmpd="sng" w="9525">
              <a:solidFill>
                <a:srgbClr val="000000">
                  <a:alpha val="0"/>
                </a:srgbClr>
              </a:solidFill>
              <a:prstDash val="solid"/>
              <a:round/>
              <a:headEnd len="sm" w="sm" type="none"/>
              <a:tailEnd len="sm" w="sm" type="none"/>
            </a:ln>
          </a:left>
          <a:right>
            <a:ln cap="flat" cmpd="sng" w="9525">
              <a:solidFill>
                <a:srgbClr val="000000">
                  <a:alpha val="0"/>
                </a:srgbClr>
              </a:solidFill>
              <a:prstDash val="solid"/>
              <a:round/>
              <a:headEnd len="sm" w="sm" type="none"/>
              <a:tailEnd len="sm" w="sm" type="none"/>
            </a:ln>
          </a:right>
          <a:top>
            <a:ln cap="flat" cmpd="sng" w="12700">
              <a:solidFill>
                <a:schemeClr val="accent3"/>
              </a:solidFill>
              <a:prstDash val="solid"/>
              <a:round/>
              <a:headEnd len="sm" w="sm" type="none"/>
              <a:tailEnd len="sm" w="sm" type="none"/>
            </a:ln>
          </a:top>
          <a:bottom>
            <a:ln cap="flat" cmpd="sng" w="12700">
              <a:solidFill>
                <a:schemeClr val="accent3"/>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rgbClr val="FFFFFF">
              <a:alpha val="0"/>
            </a:srgbClr>
          </a:solidFill>
        </a:fill>
      </a:tcStyle>
    </a:wholeTbl>
    <a:band1H>
      <a:tcTxStyle/>
      <a:tcStyle>
        <a:fill>
          <a:solidFill>
            <a:schemeClr val="accent3">
              <a:alpha val="20000"/>
            </a:schemeClr>
          </a:solidFill>
        </a:fill>
      </a:tcStyle>
    </a:band1H>
    <a:band2H>
      <a:tcTxStyle/>
    </a:band2H>
    <a:band1V>
      <a:tcTxStyle/>
      <a:tcStyle>
        <a:fill>
          <a:solidFill>
            <a:schemeClr val="accent3">
              <a:alpha val="20000"/>
            </a:schemeClr>
          </a:solidFill>
        </a:fill>
      </a:tcStyle>
    </a:band1V>
    <a:band2V>
      <a:tcTxStyle/>
    </a:band2V>
    <a:lastCol>
      <a:tcTxStyle b="on" i="off"/>
    </a:lastCol>
    <a:firstCol>
      <a:tcTxStyle b="on" i="off"/>
    </a:firstCol>
    <a:lastRow>
      <a:tcTxStyle b="on" i="off"/>
      <a:tcStyle>
        <a:tcBdr>
          <a:top>
            <a:ln cap="flat" cmpd="sng" w="12700">
              <a:solidFill>
                <a:schemeClr val="accent3"/>
              </a:solidFill>
              <a:prstDash val="solid"/>
              <a:round/>
              <a:headEnd len="sm" w="sm" type="none"/>
              <a:tailEnd len="sm" w="sm" type="none"/>
            </a:ln>
          </a:top>
        </a:tcBdr>
        <a:fill>
          <a:solidFill>
            <a:srgbClr val="FFFFFF">
              <a:alpha val="0"/>
            </a:srgbClr>
          </a:solidFill>
        </a:fill>
      </a:tcStyle>
    </a:lastRow>
    <a:seCell>
      <a:tcTxStyle/>
    </a:seCell>
    <a:swCell>
      <a:tcTxStyle/>
    </a:swCell>
    <a:firstRow>
      <a:tcTxStyle b="on" i="off"/>
      <a:tcStyle>
        <a:tcBdr>
          <a:bottom>
            <a:ln cap="flat" cmpd="sng" w="12700">
              <a:solidFill>
                <a:schemeClr val="accent3"/>
              </a:solidFill>
              <a:prstDash val="solid"/>
              <a:round/>
              <a:headEnd len="sm" w="sm" type="none"/>
              <a:tailEnd len="sm" w="sm" type="none"/>
            </a:ln>
          </a:bottom>
        </a:tcBdr>
        <a:fill>
          <a:solidFill>
            <a:srgbClr val="FFFFFF">
              <a:alpha val="0"/>
            </a:srgbClr>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2.xml"/><Relationship Id="rId42" Type="http://schemas.openxmlformats.org/officeDocument/2006/relationships/slide" Target="slides/slide34.xml"/><Relationship Id="rId41" Type="http://schemas.openxmlformats.org/officeDocument/2006/relationships/slide" Target="slides/slide33.xml"/><Relationship Id="rId44" Type="http://schemas.openxmlformats.org/officeDocument/2006/relationships/slide" Target="slides/slide36.xml"/><Relationship Id="rId43" Type="http://schemas.openxmlformats.org/officeDocument/2006/relationships/slide" Target="slides/slide35.xml"/><Relationship Id="rId46" Type="http://schemas.openxmlformats.org/officeDocument/2006/relationships/slide" Target="slides/slide38.xml"/><Relationship Id="rId45" Type="http://schemas.openxmlformats.org/officeDocument/2006/relationships/slide" Target="slides/slide37.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1.xml"/><Relationship Id="rId48" Type="http://schemas.openxmlformats.org/officeDocument/2006/relationships/slide" Target="slides/slide40.xml"/><Relationship Id="rId47" Type="http://schemas.openxmlformats.org/officeDocument/2006/relationships/slide" Target="slides/slide39.xml"/><Relationship Id="rId49" Type="http://schemas.openxmlformats.org/officeDocument/2006/relationships/slide" Target="slides/slide4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notesMaster" Target="notesMasters/notesMaster1.xml"/><Relationship Id="rId31" Type="http://schemas.openxmlformats.org/officeDocument/2006/relationships/slide" Target="slides/slide23.xml"/><Relationship Id="rId30" Type="http://schemas.openxmlformats.org/officeDocument/2006/relationships/slide" Target="slides/slide22.xml"/><Relationship Id="rId33" Type="http://schemas.openxmlformats.org/officeDocument/2006/relationships/slide" Target="slides/slide25.xml"/><Relationship Id="rId32" Type="http://schemas.openxmlformats.org/officeDocument/2006/relationships/slide" Target="slides/slide24.xml"/><Relationship Id="rId35" Type="http://schemas.openxmlformats.org/officeDocument/2006/relationships/slide" Target="slides/slide27.xml"/><Relationship Id="rId34" Type="http://schemas.openxmlformats.org/officeDocument/2006/relationships/slide" Target="slides/slide26.xml"/><Relationship Id="rId37" Type="http://schemas.openxmlformats.org/officeDocument/2006/relationships/slide" Target="slides/slide29.xml"/><Relationship Id="rId36" Type="http://schemas.openxmlformats.org/officeDocument/2006/relationships/slide" Target="slides/slide28.xml"/><Relationship Id="rId39" Type="http://schemas.openxmlformats.org/officeDocument/2006/relationships/slide" Target="slides/slide31.xml"/><Relationship Id="rId38" Type="http://schemas.openxmlformats.org/officeDocument/2006/relationships/slide" Target="slides/slide30.xml"/><Relationship Id="rId62" Type="http://customschemas.google.com/relationships/presentationmetadata" Target="metadata"/><Relationship Id="rId61" Type="http://schemas.openxmlformats.org/officeDocument/2006/relationships/font" Target="fonts/OpenSans-boldItalic.fntdata"/><Relationship Id="rId20" Type="http://schemas.openxmlformats.org/officeDocument/2006/relationships/slide" Target="slides/slide12.xml"/><Relationship Id="rId22" Type="http://schemas.openxmlformats.org/officeDocument/2006/relationships/slide" Target="slides/slide14.xml"/><Relationship Id="rId21" Type="http://schemas.openxmlformats.org/officeDocument/2006/relationships/slide" Target="slides/slide13.xml"/><Relationship Id="rId24" Type="http://schemas.openxmlformats.org/officeDocument/2006/relationships/slide" Target="slides/slide16.xml"/><Relationship Id="rId23" Type="http://schemas.openxmlformats.org/officeDocument/2006/relationships/slide" Target="slides/slide15.xml"/><Relationship Id="rId60" Type="http://schemas.openxmlformats.org/officeDocument/2006/relationships/font" Target="fonts/OpenSans-italic.fntdata"/><Relationship Id="rId26" Type="http://schemas.openxmlformats.org/officeDocument/2006/relationships/slide" Target="slides/slide18.xml"/><Relationship Id="rId25" Type="http://schemas.openxmlformats.org/officeDocument/2006/relationships/slide" Target="slides/slide17.xml"/><Relationship Id="rId28" Type="http://schemas.openxmlformats.org/officeDocument/2006/relationships/slide" Target="slides/slide20.xml"/><Relationship Id="rId27" Type="http://schemas.openxmlformats.org/officeDocument/2006/relationships/slide" Target="slides/slide19.xml"/><Relationship Id="rId29" Type="http://schemas.openxmlformats.org/officeDocument/2006/relationships/slide" Target="slides/slide21.xml"/><Relationship Id="rId51" Type="http://schemas.openxmlformats.org/officeDocument/2006/relationships/slide" Target="slides/slide43.xml"/><Relationship Id="rId50" Type="http://schemas.openxmlformats.org/officeDocument/2006/relationships/slide" Target="slides/slide42.xml"/><Relationship Id="rId53" Type="http://schemas.openxmlformats.org/officeDocument/2006/relationships/slide" Target="slides/slide45.xml"/><Relationship Id="rId52" Type="http://schemas.openxmlformats.org/officeDocument/2006/relationships/slide" Target="slides/slide44.xml"/><Relationship Id="rId11" Type="http://schemas.openxmlformats.org/officeDocument/2006/relationships/slide" Target="slides/slide3.xml"/><Relationship Id="rId55" Type="http://schemas.openxmlformats.org/officeDocument/2006/relationships/slide" Target="slides/slide47.xml"/><Relationship Id="rId10" Type="http://schemas.openxmlformats.org/officeDocument/2006/relationships/slide" Target="slides/slide2.xml"/><Relationship Id="rId54" Type="http://schemas.openxmlformats.org/officeDocument/2006/relationships/slide" Target="slides/slide46.xml"/><Relationship Id="rId13" Type="http://schemas.openxmlformats.org/officeDocument/2006/relationships/slide" Target="slides/slide5.xml"/><Relationship Id="rId57" Type="http://schemas.openxmlformats.org/officeDocument/2006/relationships/font" Target="fonts/GillSans-bold.fntdata"/><Relationship Id="rId12" Type="http://schemas.openxmlformats.org/officeDocument/2006/relationships/slide" Target="slides/slide4.xml"/><Relationship Id="rId56" Type="http://schemas.openxmlformats.org/officeDocument/2006/relationships/font" Target="fonts/GillSans-regular.fntdata"/><Relationship Id="rId15" Type="http://schemas.openxmlformats.org/officeDocument/2006/relationships/slide" Target="slides/slide7.xml"/><Relationship Id="rId59" Type="http://schemas.openxmlformats.org/officeDocument/2006/relationships/font" Target="fonts/OpenSans-bold.fntdata"/><Relationship Id="rId14" Type="http://schemas.openxmlformats.org/officeDocument/2006/relationships/slide" Target="slides/slide6.xml"/><Relationship Id="rId58" Type="http://schemas.openxmlformats.org/officeDocument/2006/relationships/font" Target="fonts/OpenSans-regular.fntdata"/><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8"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2" name="Shape 322"/>
        <p:cNvGrpSpPr/>
        <p:nvPr/>
      </p:nvGrpSpPr>
      <p:grpSpPr>
        <a:xfrm>
          <a:off x="0" y="0"/>
          <a:ext cx="0" cy="0"/>
          <a:chOff x="0" y="0"/>
          <a:chExt cx="0" cy="0"/>
        </a:xfrm>
      </p:grpSpPr>
      <p:sp>
        <p:nvSpPr>
          <p:cNvPr id="323" name="Google Shape;323;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8" name="Shape 418"/>
        <p:cNvGrpSpPr/>
        <p:nvPr/>
      </p:nvGrpSpPr>
      <p:grpSpPr>
        <a:xfrm>
          <a:off x="0" y="0"/>
          <a:ext cx="0" cy="0"/>
          <a:chOff x="0" y="0"/>
          <a:chExt cx="0" cy="0"/>
        </a:xfrm>
      </p:grpSpPr>
      <p:sp>
        <p:nvSpPr>
          <p:cNvPr id="419" name="Google Shape;419;g803050a515_2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0" name="Google Shape;420;g803050a515_2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9" name="Shape 429"/>
        <p:cNvGrpSpPr/>
        <p:nvPr/>
      </p:nvGrpSpPr>
      <p:grpSpPr>
        <a:xfrm>
          <a:off x="0" y="0"/>
          <a:ext cx="0" cy="0"/>
          <a:chOff x="0" y="0"/>
          <a:chExt cx="0" cy="0"/>
        </a:xfrm>
      </p:grpSpPr>
      <p:sp>
        <p:nvSpPr>
          <p:cNvPr id="430" name="Google Shape;430;g803050a515_2_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1" name="Google Shape;431;g803050a515_2_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6" name="Shape 436"/>
        <p:cNvGrpSpPr/>
        <p:nvPr/>
      </p:nvGrpSpPr>
      <p:grpSpPr>
        <a:xfrm>
          <a:off x="0" y="0"/>
          <a:ext cx="0" cy="0"/>
          <a:chOff x="0" y="0"/>
          <a:chExt cx="0" cy="0"/>
        </a:xfrm>
      </p:grpSpPr>
      <p:sp>
        <p:nvSpPr>
          <p:cNvPr id="437" name="Google Shape;437;g85199c2fb5_7_5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38" name="Google Shape;438;g85199c2fb5_7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2" name="Shape 442"/>
        <p:cNvGrpSpPr/>
        <p:nvPr/>
      </p:nvGrpSpPr>
      <p:grpSpPr>
        <a:xfrm>
          <a:off x="0" y="0"/>
          <a:ext cx="0" cy="0"/>
          <a:chOff x="0" y="0"/>
          <a:chExt cx="0" cy="0"/>
        </a:xfrm>
      </p:grpSpPr>
      <p:sp>
        <p:nvSpPr>
          <p:cNvPr id="443" name="Google Shape;443;g84f826d8fa_6_7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4" name="Google Shape;444;g84f826d8fa_6_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1" name="Shape 451"/>
        <p:cNvGrpSpPr/>
        <p:nvPr/>
      </p:nvGrpSpPr>
      <p:grpSpPr>
        <a:xfrm>
          <a:off x="0" y="0"/>
          <a:ext cx="0" cy="0"/>
          <a:chOff x="0" y="0"/>
          <a:chExt cx="0" cy="0"/>
        </a:xfrm>
      </p:grpSpPr>
      <p:sp>
        <p:nvSpPr>
          <p:cNvPr id="452" name="Google Shape;452;g85199c2fb5_12_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3" name="Google Shape;453;g85199c2fb5_12_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7" name="Shape 477"/>
        <p:cNvGrpSpPr/>
        <p:nvPr/>
      </p:nvGrpSpPr>
      <p:grpSpPr>
        <a:xfrm>
          <a:off x="0" y="0"/>
          <a:ext cx="0" cy="0"/>
          <a:chOff x="0" y="0"/>
          <a:chExt cx="0" cy="0"/>
        </a:xfrm>
      </p:grpSpPr>
      <p:sp>
        <p:nvSpPr>
          <p:cNvPr id="478" name="Google Shape;478;g84f826d8fa_6_8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9" name="Google Shape;479;g84f826d8fa_6_8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2" name="Shape 492"/>
        <p:cNvGrpSpPr/>
        <p:nvPr/>
      </p:nvGrpSpPr>
      <p:grpSpPr>
        <a:xfrm>
          <a:off x="0" y="0"/>
          <a:ext cx="0" cy="0"/>
          <a:chOff x="0" y="0"/>
          <a:chExt cx="0" cy="0"/>
        </a:xfrm>
      </p:grpSpPr>
      <p:sp>
        <p:nvSpPr>
          <p:cNvPr id="493" name="Google Shape;493;g85199c2fb5_9_3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94" name="Google Shape;494;g85199c2fb5_9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9" name="Shape 509"/>
        <p:cNvGrpSpPr/>
        <p:nvPr/>
      </p:nvGrpSpPr>
      <p:grpSpPr>
        <a:xfrm>
          <a:off x="0" y="0"/>
          <a:ext cx="0" cy="0"/>
          <a:chOff x="0" y="0"/>
          <a:chExt cx="0" cy="0"/>
        </a:xfrm>
      </p:grpSpPr>
      <p:sp>
        <p:nvSpPr>
          <p:cNvPr id="510" name="Google Shape;510;g85199c2fb5_0_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11" name="Google Shape;511;g85199c2fb5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6" name="Shape 516"/>
        <p:cNvGrpSpPr/>
        <p:nvPr/>
      </p:nvGrpSpPr>
      <p:grpSpPr>
        <a:xfrm>
          <a:off x="0" y="0"/>
          <a:ext cx="0" cy="0"/>
          <a:chOff x="0" y="0"/>
          <a:chExt cx="0" cy="0"/>
        </a:xfrm>
      </p:grpSpPr>
      <p:sp>
        <p:nvSpPr>
          <p:cNvPr id="517" name="Google Shape;517;g85199c2fb5_13_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18" name="Google Shape;518;g85199c2fb5_13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2" name="Shape 522"/>
        <p:cNvGrpSpPr/>
        <p:nvPr/>
      </p:nvGrpSpPr>
      <p:grpSpPr>
        <a:xfrm>
          <a:off x="0" y="0"/>
          <a:ext cx="0" cy="0"/>
          <a:chOff x="0" y="0"/>
          <a:chExt cx="0" cy="0"/>
        </a:xfrm>
      </p:grpSpPr>
      <p:sp>
        <p:nvSpPr>
          <p:cNvPr id="523" name="Google Shape;523;g85199c2fb5_13_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24" name="Google Shape;524;g85199c2fb5_13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0" name="Shape 330"/>
        <p:cNvGrpSpPr/>
        <p:nvPr/>
      </p:nvGrpSpPr>
      <p:grpSpPr>
        <a:xfrm>
          <a:off x="0" y="0"/>
          <a:ext cx="0" cy="0"/>
          <a:chOff x="0" y="0"/>
          <a:chExt cx="0" cy="0"/>
        </a:xfrm>
      </p:grpSpPr>
      <p:sp>
        <p:nvSpPr>
          <p:cNvPr id="331" name="Google Shape;331;g85199c2fb5_21_7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2" name="Google Shape;332;g85199c2fb5_21_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8" name="Shape 528"/>
        <p:cNvGrpSpPr/>
        <p:nvPr/>
      </p:nvGrpSpPr>
      <p:grpSpPr>
        <a:xfrm>
          <a:off x="0" y="0"/>
          <a:ext cx="0" cy="0"/>
          <a:chOff x="0" y="0"/>
          <a:chExt cx="0" cy="0"/>
        </a:xfrm>
      </p:grpSpPr>
      <p:sp>
        <p:nvSpPr>
          <p:cNvPr id="529" name="Google Shape;529;g85199c2fb5_0_1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30" name="Google Shape;530;g85199c2fb5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2" name="Shape 542"/>
        <p:cNvGrpSpPr/>
        <p:nvPr/>
      </p:nvGrpSpPr>
      <p:grpSpPr>
        <a:xfrm>
          <a:off x="0" y="0"/>
          <a:ext cx="0" cy="0"/>
          <a:chOff x="0" y="0"/>
          <a:chExt cx="0" cy="0"/>
        </a:xfrm>
      </p:grpSpPr>
      <p:sp>
        <p:nvSpPr>
          <p:cNvPr id="543" name="Google Shape;543;g7786fd014f_1_2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44" name="Google Shape;544;g7786fd014f_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0" name="Shape 550"/>
        <p:cNvGrpSpPr/>
        <p:nvPr/>
      </p:nvGrpSpPr>
      <p:grpSpPr>
        <a:xfrm>
          <a:off x="0" y="0"/>
          <a:ext cx="0" cy="0"/>
          <a:chOff x="0" y="0"/>
          <a:chExt cx="0" cy="0"/>
        </a:xfrm>
      </p:grpSpPr>
      <p:sp>
        <p:nvSpPr>
          <p:cNvPr id="551" name="Google Shape;551;g8030d0237b_4_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52" name="Google Shape;552;g8030d0237b_4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7" name="Shape 557"/>
        <p:cNvGrpSpPr/>
        <p:nvPr/>
      </p:nvGrpSpPr>
      <p:grpSpPr>
        <a:xfrm>
          <a:off x="0" y="0"/>
          <a:ext cx="0" cy="0"/>
          <a:chOff x="0" y="0"/>
          <a:chExt cx="0" cy="0"/>
        </a:xfrm>
      </p:grpSpPr>
      <p:sp>
        <p:nvSpPr>
          <p:cNvPr id="558" name="Google Shape;558;g8030d0237b_4_1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59" name="Google Shape;559;g8030d0237b_4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4" name="Shape 564"/>
        <p:cNvGrpSpPr/>
        <p:nvPr/>
      </p:nvGrpSpPr>
      <p:grpSpPr>
        <a:xfrm>
          <a:off x="0" y="0"/>
          <a:ext cx="0" cy="0"/>
          <a:chOff x="0" y="0"/>
          <a:chExt cx="0" cy="0"/>
        </a:xfrm>
      </p:grpSpPr>
      <p:sp>
        <p:nvSpPr>
          <p:cNvPr id="565" name="Google Shape;565;g85199c2fb5_11_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66" name="Google Shape;566;g85199c2fb5_1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0" name="Shape 570"/>
        <p:cNvGrpSpPr/>
        <p:nvPr/>
      </p:nvGrpSpPr>
      <p:grpSpPr>
        <a:xfrm>
          <a:off x="0" y="0"/>
          <a:ext cx="0" cy="0"/>
          <a:chOff x="0" y="0"/>
          <a:chExt cx="0" cy="0"/>
        </a:xfrm>
      </p:grpSpPr>
      <p:sp>
        <p:nvSpPr>
          <p:cNvPr id="571" name="Google Shape;571;g85199c2fb5_11_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72" name="Google Shape;572;g85199c2fb5_1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6" name="Shape 576"/>
        <p:cNvGrpSpPr/>
        <p:nvPr/>
      </p:nvGrpSpPr>
      <p:grpSpPr>
        <a:xfrm>
          <a:off x="0" y="0"/>
          <a:ext cx="0" cy="0"/>
          <a:chOff x="0" y="0"/>
          <a:chExt cx="0" cy="0"/>
        </a:xfrm>
      </p:grpSpPr>
      <p:sp>
        <p:nvSpPr>
          <p:cNvPr id="577" name="Google Shape;577;g85199c2fb5_0_1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78" name="Google Shape;578;g85199c2fb5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1" name="Shape 581"/>
        <p:cNvGrpSpPr/>
        <p:nvPr/>
      </p:nvGrpSpPr>
      <p:grpSpPr>
        <a:xfrm>
          <a:off x="0" y="0"/>
          <a:ext cx="0" cy="0"/>
          <a:chOff x="0" y="0"/>
          <a:chExt cx="0" cy="0"/>
        </a:xfrm>
      </p:grpSpPr>
      <p:sp>
        <p:nvSpPr>
          <p:cNvPr id="582" name="Google Shape;582;g7786fd014f_1_2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83" name="Google Shape;583;g7786fd014f_1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2" name="Shape 592"/>
        <p:cNvGrpSpPr/>
        <p:nvPr/>
      </p:nvGrpSpPr>
      <p:grpSpPr>
        <a:xfrm>
          <a:off x="0" y="0"/>
          <a:ext cx="0" cy="0"/>
          <a:chOff x="0" y="0"/>
          <a:chExt cx="0" cy="0"/>
        </a:xfrm>
      </p:grpSpPr>
      <p:sp>
        <p:nvSpPr>
          <p:cNvPr id="593" name="Google Shape;593;g8030d0237b_1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94" name="Google Shape;594;g8030d0237b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2" name="Shape 602"/>
        <p:cNvGrpSpPr/>
        <p:nvPr/>
      </p:nvGrpSpPr>
      <p:grpSpPr>
        <a:xfrm>
          <a:off x="0" y="0"/>
          <a:ext cx="0" cy="0"/>
          <a:chOff x="0" y="0"/>
          <a:chExt cx="0" cy="0"/>
        </a:xfrm>
      </p:grpSpPr>
      <p:sp>
        <p:nvSpPr>
          <p:cNvPr id="603" name="Google Shape;603;g8030d0237b_3_1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04" name="Google Shape;604;g8030d0237b_3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9" name="Shape 359"/>
        <p:cNvGrpSpPr/>
        <p:nvPr/>
      </p:nvGrpSpPr>
      <p:grpSpPr>
        <a:xfrm>
          <a:off x="0" y="0"/>
          <a:ext cx="0" cy="0"/>
          <a:chOff x="0" y="0"/>
          <a:chExt cx="0" cy="0"/>
        </a:xfrm>
      </p:grpSpPr>
      <p:sp>
        <p:nvSpPr>
          <p:cNvPr id="360" name="Google Shape;360;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9" name="Shape 609"/>
        <p:cNvGrpSpPr/>
        <p:nvPr/>
      </p:nvGrpSpPr>
      <p:grpSpPr>
        <a:xfrm>
          <a:off x="0" y="0"/>
          <a:ext cx="0" cy="0"/>
          <a:chOff x="0" y="0"/>
          <a:chExt cx="0" cy="0"/>
        </a:xfrm>
      </p:grpSpPr>
      <p:sp>
        <p:nvSpPr>
          <p:cNvPr id="610" name="Google Shape;610;g8030d0237b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11" name="Google Shape;611;g8030d0237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9" name="Shape 619"/>
        <p:cNvGrpSpPr/>
        <p:nvPr/>
      </p:nvGrpSpPr>
      <p:grpSpPr>
        <a:xfrm>
          <a:off x="0" y="0"/>
          <a:ext cx="0" cy="0"/>
          <a:chOff x="0" y="0"/>
          <a:chExt cx="0" cy="0"/>
        </a:xfrm>
      </p:grpSpPr>
      <p:sp>
        <p:nvSpPr>
          <p:cNvPr id="620" name="Google Shape;620;g8030d0237b_3_1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21" name="Google Shape;621;g8030d0237b_3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5" name="Shape 625"/>
        <p:cNvGrpSpPr/>
        <p:nvPr/>
      </p:nvGrpSpPr>
      <p:grpSpPr>
        <a:xfrm>
          <a:off x="0" y="0"/>
          <a:ext cx="0" cy="0"/>
          <a:chOff x="0" y="0"/>
          <a:chExt cx="0" cy="0"/>
        </a:xfrm>
      </p:grpSpPr>
      <p:sp>
        <p:nvSpPr>
          <p:cNvPr id="626" name="Google Shape;626;g8030d0237b_2_1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27" name="Google Shape;627;g8030d0237b_2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1" name="Shape 631"/>
        <p:cNvGrpSpPr/>
        <p:nvPr/>
      </p:nvGrpSpPr>
      <p:grpSpPr>
        <a:xfrm>
          <a:off x="0" y="0"/>
          <a:ext cx="0" cy="0"/>
          <a:chOff x="0" y="0"/>
          <a:chExt cx="0" cy="0"/>
        </a:xfrm>
      </p:grpSpPr>
      <p:sp>
        <p:nvSpPr>
          <p:cNvPr id="632" name="Google Shape;632;g8030d0237b_3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33" name="Google Shape;633;g8030d0237b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9" name="Shape 639"/>
        <p:cNvGrpSpPr/>
        <p:nvPr/>
      </p:nvGrpSpPr>
      <p:grpSpPr>
        <a:xfrm>
          <a:off x="0" y="0"/>
          <a:ext cx="0" cy="0"/>
          <a:chOff x="0" y="0"/>
          <a:chExt cx="0" cy="0"/>
        </a:xfrm>
      </p:grpSpPr>
      <p:sp>
        <p:nvSpPr>
          <p:cNvPr id="640" name="Google Shape;640;g8030d0237b_3_2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41" name="Google Shape;641;g8030d0237b_3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7" name="Shape 647"/>
        <p:cNvGrpSpPr/>
        <p:nvPr/>
      </p:nvGrpSpPr>
      <p:grpSpPr>
        <a:xfrm>
          <a:off x="0" y="0"/>
          <a:ext cx="0" cy="0"/>
          <a:chOff x="0" y="0"/>
          <a:chExt cx="0" cy="0"/>
        </a:xfrm>
      </p:grpSpPr>
      <p:sp>
        <p:nvSpPr>
          <p:cNvPr id="648" name="Google Shape;648;g85199c2fb5_6_4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49" name="Google Shape;649;g85199c2fb5_6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5" name="Shape 655"/>
        <p:cNvGrpSpPr/>
        <p:nvPr/>
      </p:nvGrpSpPr>
      <p:grpSpPr>
        <a:xfrm>
          <a:off x="0" y="0"/>
          <a:ext cx="0" cy="0"/>
          <a:chOff x="0" y="0"/>
          <a:chExt cx="0" cy="0"/>
        </a:xfrm>
      </p:grpSpPr>
      <p:sp>
        <p:nvSpPr>
          <p:cNvPr id="656" name="Google Shape;656;g85199c2fb5_6_3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57" name="Google Shape;657;g85199c2fb5_6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2" name="Shape 662"/>
        <p:cNvGrpSpPr/>
        <p:nvPr/>
      </p:nvGrpSpPr>
      <p:grpSpPr>
        <a:xfrm>
          <a:off x="0" y="0"/>
          <a:ext cx="0" cy="0"/>
          <a:chOff x="0" y="0"/>
          <a:chExt cx="0" cy="0"/>
        </a:xfrm>
      </p:grpSpPr>
      <p:sp>
        <p:nvSpPr>
          <p:cNvPr id="663" name="Google Shape;663;g85199c2fb5_6_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64" name="Google Shape;664;g85199c2fb5_6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9" name="Shape 669"/>
        <p:cNvGrpSpPr/>
        <p:nvPr/>
      </p:nvGrpSpPr>
      <p:grpSpPr>
        <a:xfrm>
          <a:off x="0" y="0"/>
          <a:ext cx="0" cy="0"/>
          <a:chOff x="0" y="0"/>
          <a:chExt cx="0" cy="0"/>
        </a:xfrm>
      </p:grpSpPr>
      <p:sp>
        <p:nvSpPr>
          <p:cNvPr id="670" name="Google Shape;670;g85199c2fb5_11_1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71" name="Google Shape;671;g85199c2fb5_1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6" name="Shape 676"/>
        <p:cNvGrpSpPr/>
        <p:nvPr/>
      </p:nvGrpSpPr>
      <p:grpSpPr>
        <a:xfrm>
          <a:off x="0" y="0"/>
          <a:ext cx="0" cy="0"/>
          <a:chOff x="0" y="0"/>
          <a:chExt cx="0" cy="0"/>
        </a:xfrm>
      </p:grpSpPr>
      <p:sp>
        <p:nvSpPr>
          <p:cNvPr id="677" name="Google Shape;677;g85199c2fb5_6_3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78" name="Google Shape;678;g85199c2fb5_6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5" name="Shape 365"/>
        <p:cNvGrpSpPr/>
        <p:nvPr/>
      </p:nvGrpSpPr>
      <p:grpSpPr>
        <a:xfrm>
          <a:off x="0" y="0"/>
          <a:ext cx="0" cy="0"/>
          <a:chOff x="0" y="0"/>
          <a:chExt cx="0" cy="0"/>
        </a:xfrm>
      </p:grpSpPr>
      <p:sp>
        <p:nvSpPr>
          <p:cNvPr id="366" name="Google Shape;366;g7786fd014f_1_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7786fd014f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3" name="Shape 683"/>
        <p:cNvGrpSpPr/>
        <p:nvPr/>
      </p:nvGrpSpPr>
      <p:grpSpPr>
        <a:xfrm>
          <a:off x="0" y="0"/>
          <a:ext cx="0" cy="0"/>
          <a:chOff x="0" y="0"/>
          <a:chExt cx="0" cy="0"/>
        </a:xfrm>
      </p:grpSpPr>
      <p:sp>
        <p:nvSpPr>
          <p:cNvPr id="684" name="Google Shape;684;g85199c2fb5_6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85" name="Google Shape;685;g85199c2fb5_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0" name="Shape 690"/>
        <p:cNvGrpSpPr/>
        <p:nvPr/>
      </p:nvGrpSpPr>
      <p:grpSpPr>
        <a:xfrm>
          <a:off x="0" y="0"/>
          <a:ext cx="0" cy="0"/>
          <a:chOff x="0" y="0"/>
          <a:chExt cx="0" cy="0"/>
        </a:xfrm>
      </p:grpSpPr>
      <p:sp>
        <p:nvSpPr>
          <p:cNvPr id="691" name="Google Shape;691;g85199c2fb5_6_2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92" name="Google Shape;692;g85199c2fb5_6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7" name="Shape 697"/>
        <p:cNvGrpSpPr/>
        <p:nvPr/>
      </p:nvGrpSpPr>
      <p:grpSpPr>
        <a:xfrm>
          <a:off x="0" y="0"/>
          <a:ext cx="0" cy="0"/>
          <a:chOff x="0" y="0"/>
          <a:chExt cx="0" cy="0"/>
        </a:xfrm>
      </p:grpSpPr>
      <p:sp>
        <p:nvSpPr>
          <p:cNvPr id="698" name="Google Shape;698;g85199c2fb5_6_6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99" name="Google Shape;699;g85199c2fb5_6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5" name="Shape 705"/>
        <p:cNvGrpSpPr/>
        <p:nvPr/>
      </p:nvGrpSpPr>
      <p:grpSpPr>
        <a:xfrm>
          <a:off x="0" y="0"/>
          <a:ext cx="0" cy="0"/>
          <a:chOff x="0" y="0"/>
          <a:chExt cx="0" cy="0"/>
        </a:xfrm>
      </p:grpSpPr>
      <p:sp>
        <p:nvSpPr>
          <p:cNvPr id="706" name="Google Shape;706;g85199c2fb5_6_4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07" name="Google Shape;707;g85199c2fb5_6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2" name="Shape 712"/>
        <p:cNvGrpSpPr/>
        <p:nvPr/>
      </p:nvGrpSpPr>
      <p:grpSpPr>
        <a:xfrm>
          <a:off x="0" y="0"/>
          <a:ext cx="0" cy="0"/>
          <a:chOff x="0" y="0"/>
          <a:chExt cx="0" cy="0"/>
        </a:xfrm>
      </p:grpSpPr>
      <p:sp>
        <p:nvSpPr>
          <p:cNvPr id="713" name="Google Shape;713;g85199c2fb5_9_2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14" name="Google Shape;714;g85199c2fb5_9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8" name="Shape 718"/>
        <p:cNvGrpSpPr/>
        <p:nvPr/>
      </p:nvGrpSpPr>
      <p:grpSpPr>
        <a:xfrm>
          <a:off x="0" y="0"/>
          <a:ext cx="0" cy="0"/>
          <a:chOff x="0" y="0"/>
          <a:chExt cx="0" cy="0"/>
        </a:xfrm>
      </p:grpSpPr>
      <p:sp>
        <p:nvSpPr>
          <p:cNvPr id="719" name="Google Shape;719;g85199c2fb5_19_2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20" name="Google Shape;720;g85199c2fb5_19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4" name="Shape 724"/>
        <p:cNvGrpSpPr/>
        <p:nvPr/>
      </p:nvGrpSpPr>
      <p:grpSpPr>
        <a:xfrm>
          <a:off x="0" y="0"/>
          <a:ext cx="0" cy="0"/>
          <a:chOff x="0" y="0"/>
          <a:chExt cx="0" cy="0"/>
        </a:xfrm>
      </p:grpSpPr>
      <p:sp>
        <p:nvSpPr>
          <p:cNvPr id="725" name="Google Shape;725;g8030d0237b_2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26" name="Google Shape;726;g8030d0237b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0" name="Shape 730"/>
        <p:cNvGrpSpPr/>
        <p:nvPr/>
      </p:nvGrpSpPr>
      <p:grpSpPr>
        <a:xfrm>
          <a:off x="0" y="0"/>
          <a:ext cx="0" cy="0"/>
          <a:chOff x="0" y="0"/>
          <a:chExt cx="0" cy="0"/>
        </a:xfrm>
      </p:grpSpPr>
      <p:sp>
        <p:nvSpPr>
          <p:cNvPr id="731" name="Google Shape;731;g7786fd014f_1_3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32" name="Google Shape;732;g7786fd014f_1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2" name="Shape 372"/>
        <p:cNvGrpSpPr/>
        <p:nvPr/>
      </p:nvGrpSpPr>
      <p:grpSpPr>
        <a:xfrm>
          <a:off x="0" y="0"/>
          <a:ext cx="0" cy="0"/>
          <a:chOff x="0" y="0"/>
          <a:chExt cx="0" cy="0"/>
        </a:xfrm>
      </p:grpSpPr>
      <p:sp>
        <p:nvSpPr>
          <p:cNvPr id="373" name="Google Shape;373;g85199c2fb5_7_3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85199c2fb5_7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2" name="Shape 382"/>
        <p:cNvGrpSpPr/>
        <p:nvPr/>
      </p:nvGrpSpPr>
      <p:grpSpPr>
        <a:xfrm>
          <a:off x="0" y="0"/>
          <a:ext cx="0" cy="0"/>
          <a:chOff x="0" y="0"/>
          <a:chExt cx="0" cy="0"/>
        </a:xfrm>
      </p:grpSpPr>
      <p:sp>
        <p:nvSpPr>
          <p:cNvPr id="383" name="Google Shape;383;g85199c2fb5_7_1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85199c2fb5_7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2" name="Shape 392"/>
        <p:cNvGrpSpPr/>
        <p:nvPr/>
      </p:nvGrpSpPr>
      <p:grpSpPr>
        <a:xfrm>
          <a:off x="0" y="0"/>
          <a:ext cx="0" cy="0"/>
          <a:chOff x="0" y="0"/>
          <a:chExt cx="0" cy="0"/>
        </a:xfrm>
      </p:grpSpPr>
      <p:sp>
        <p:nvSpPr>
          <p:cNvPr id="393" name="Google Shape;393;g7792f0cb02_3_70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94" name="Google Shape;394;g7792f0cb02_3_7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2" name="Shape 402"/>
        <p:cNvGrpSpPr/>
        <p:nvPr/>
      </p:nvGrpSpPr>
      <p:grpSpPr>
        <a:xfrm>
          <a:off x="0" y="0"/>
          <a:ext cx="0" cy="0"/>
          <a:chOff x="0" y="0"/>
          <a:chExt cx="0" cy="0"/>
        </a:xfrm>
      </p:grpSpPr>
      <p:sp>
        <p:nvSpPr>
          <p:cNvPr id="403" name="Google Shape;403;g85199c2fb5_7_2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04" name="Google Shape;404;g85199c2fb5_7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2" name="Shape 412"/>
        <p:cNvGrpSpPr/>
        <p:nvPr/>
      </p:nvGrpSpPr>
      <p:grpSpPr>
        <a:xfrm>
          <a:off x="0" y="0"/>
          <a:ext cx="0" cy="0"/>
          <a:chOff x="0" y="0"/>
          <a:chExt cx="0" cy="0"/>
        </a:xfrm>
      </p:grpSpPr>
      <p:sp>
        <p:nvSpPr>
          <p:cNvPr id="413" name="Google Shape;413;g8030d0237b_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g8030d0237b_6_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14" name="Shape 14"/>
        <p:cNvGrpSpPr/>
        <p:nvPr/>
      </p:nvGrpSpPr>
      <p:grpSpPr>
        <a:xfrm>
          <a:off x="0" y="0"/>
          <a:ext cx="0" cy="0"/>
          <a:chOff x="0" y="0"/>
          <a:chExt cx="0" cy="0"/>
        </a:xfrm>
      </p:grpSpPr>
      <p:sp>
        <p:nvSpPr>
          <p:cNvPr id="15" name="Google Shape;15;p5"/>
          <p:cNvSpPr/>
          <p:nvPr/>
        </p:nvSpPr>
        <p:spPr>
          <a:xfrm>
            <a:off x="446534" y="3085765"/>
            <a:ext cx="11262866" cy="3304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5"/>
          <p:cNvSpPr txBox="1"/>
          <p:nvPr>
            <p:ph type="ctrTitle"/>
          </p:nvPr>
        </p:nvSpPr>
        <p:spPr>
          <a:xfrm>
            <a:off x="581191" y="1020431"/>
            <a:ext cx="10993549" cy="1475013"/>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accent1"/>
              </a:buClr>
              <a:buSzPts val="3600"/>
              <a:buFont typeface="Gill Sans"/>
              <a:buNone/>
              <a:defRPr sz="3600">
                <a:solidFill>
                  <a:schemeClr val="accen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 name="Google Shape;17;p5"/>
          <p:cNvSpPr txBox="1"/>
          <p:nvPr>
            <p:ph idx="1" type="subTitle"/>
          </p:nvPr>
        </p:nvSpPr>
        <p:spPr>
          <a:xfrm>
            <a:off x="581194" y="2495445"/>
            <a:ext cx="10993546" cy="590321"/>
          </a:xfrm>
          <a:prstGeom prst="rect">
            <a:avLst/>
          </a:prstGeom>
          <a:noFill/>
          <a:ln>
            <a:noFill/>
          </a:ln>
        </p:spPr>
        <p:txBody>
          <a:bodyPr anchorCtr="0" anchor="t" bIns="45700" lIns="91425" spcFirstLastPara="1" rIns="91425" wrap="square" tIns="45700">
            <a:normAutofit/>
          </a:bodyPr>
          <a:lstStyle>
            <a:lvl1pPr lvl="0" algn="l">
              <a:spcBef>
                <a:spcPts val="320"/>
              </a:spcBef>
              <a:spcAft>
                <a:spcPts val="0"/>
              </a:spcAft>
              <a:buSzPts val="1472"/>
              <a:buNone/>
              <a:defRPr sz="1600" cap="none">
                <a:solidFill>
                  <a:schemeClr val="accent2"/>
                </a:solidFill>
              </a:defRPr>
            </a:lvl1pPr>
            <a:lvl2pPr lvl="1" algn="ctr">
              <a:spcBef>
                <a:spcPts val="600"/>
              </a:spcBef>
              <a:spcAft>
                <a:spcPts val="0"/>
              </a:spcAft>
              <a:buSzPts val="1472"/>
              <a:buNone/>
              <a:defRPr>
                <a:solidFill>
                  <a:srgbClr val="888888"/>
                </a:solidFill>
              </a:defRPr>
            </a:lvl2pPr>
            <a:lvl3pPr lvl="2" algn="ctr">
              <a:spcBef>
                <a:spcPts val="600"/>
              </a:spcBef>
              <a:spcAft>
                <a:spcPts val="0"/>
              </a:spcAft>
              <a:buSzPts val="1288"/>
              <a:buNone/>
              <a:defRPr>
                <a:solidFill>
                  <a:srgbClr val="888888"/>
                </a:solidFill>
              </a:defRPr>
            </a:lvl3pPr>
            <a:lvl4pPr lvl="3" algn="ctr">
              <a:spcBef>
                <a:spcPts val="600"/>
              </a:spcBef>
              <a:spcAft>
                <a:spcPts val="0"/>
              </a:spcAft>
              <a:buSzPts val="1104"/>
              <a:buNone/>
              <a:defRPr>
                <a:solidFill>
                  <a:srgbClr val="888888"/>
                </a:solidFill>
              </a:defRPr>
            </a:lvl4pPr>
            <a:lvl5pPr lvl="4" algn="ctr">
              <a:spcBef>
                <a:spcPts val="600"/>
              </a:spcBef>
              <a:spcAft>
                <a:spcPts val="0"/>
              </a:spcAft>
              <a:buSzPts val="1104"/>
              <a:buNone/>
              <a:defRPr>
                <a:solidFill>
                  <a:srgbClr val="888888"/>
                </a:solidFill>
              </a:defRPr>
            </a:lvl5pPr>
            <a:lvl6pPr lvl="5" algn="ctr">
              <a:spcBef>
                <a:spcPts val="600"/>
              </a:spcBef>
              <a:spcAft>
                <a:spcPts val="0"/>
              </a:spcAft>
              <a:buSzPts val="1104"/>
              <a:buNone/>
              <a:defRPr>
                <a:solidFill>
                  <a:srgbClr val="888888"/>
                </a:solidFill>
              </a:defRPr>
            </a:lvl6pPr>
            <a:lvl7pPr lvl="6" algn="ctr">
              <a:spcBef>
                <a:spcPts val="600"/>
              </a:spcBef>
              <a:spcAft>
                <a:spcPts val="0"/>
              </a:spcAft>
              <a:buSzPts val="1104"/>
              <a:buNone/>
              <a:defRPr>
                <a:solidFill>
                  <a:srgbClr val="888888"/>
                </a:solidFill>
              </a:defRPr>
            </a:lvl7pPr>
            <a:lvl8pPr lvl="7" algn="ctr">
              <a:spcBef>
                <a:spcPts val="600"/>
              </a:spcBef>
              <a:spcAft>
                <a:spcPts val="0"/>
              </a:spcAft>
              <a:buSzPts val="1104"/>
              <a:buNone/>
              <a:defRPr>
                <a:solidFill>
                  <a:srgbClr val="888888"/>
                </a:solidFill>
              </a:defRPr>
            </a:lvl8pPr>
            <a:lvl9pPr lvl="8" algn="ctr">
              <a:spcBef>
                <a:spcPts val="600"/>
              </a:spcBef>
              <a:spcAft>
                <a:spcPts val="600"/>
              </a:spcAft>
              <a:buSzPts val="1104"/>
              <a:buNone/>
              <a:defRPr>
                <a:solidFill>
                  <a:srgbClr val="888888"/>
                </a:solidFill>
              </a:defRPr>
            </a:lvl9pPr>
          </a:lstStyle>
          <a:p/>
        </p:txBody>
      </p:sp>
      <p:sp>
        <p:nvSpPr>
          <p:cNvPr id="18" name="Google Shape;18;p5"/>
          <p:cNvSpPr txBox="1"/>
          <p:nvPr>
            <p:ph idx="10" type="dt"/>
          </p:nvPr>
        </p:nvSpPr>
        <p:spPr>
          <a:xfrm>
            <a:off x="7605951" y="5956137"/>
            <a:ext cx="28448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solidFill>
                  <a:srgbClr val="539F8A"/>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5"/>
          <p:cNvSpPr txBox="1"/>
          <p:nvPr>
            <p:ph idx="11" type="ftr"/>
          </p:nvPr>
        </p:nvSpPr>
        <p:spPr>
          <a:xfrm>
            <a:off x="581192" y="5951811"/>
            <a:ext cx="691721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rgbClr val="539F8A"/>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5"/>
          <p:cNvSpPr txBox="1"/>
          <p:nvPr>
            <p:ph idx="12" type="sldNum"/>
          </p:nvPr>
        </p:nvSpPr>
        <p:spPr>
          <a:xfrm>
            <a:off x="10558300" y="5956137"/>
            <a:ext cx="101644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900" u="none" cap="none" strike="noStrike">
                <a:solidFill>
                  <a:srgbClr val="539F8A"/>
                </a:solidFill>
                <a:latin typeface="Gill Sans"/>
                <a:ea typeface="Gill Sans"/>
                <a:cs typeface="Gill Sans"/>
                <a:sym typeface="Gill Sans"/>
              </a:defRPr>
            </a:lvl1pPr>
            <a:lvl2pPr indent="0" lvl="1" marL="0" algn="r">
              <a:spcBef>
                <a:spcPts val="0"/>
              </a:spcBef>
              <a:buNone/>
              <a:defRPr b="0" i="0" sz="900" u="none" cap="none" strike="noStrike">
                <a:solidFill>
                  <a:srgbClr val="539F8A"/>
                </a:solidFill>
                <a:latin typeface="Gill Sans"/>
                <a:ea typeface="Gill Sans"/>
                <a:cs typeface="Gill Sans"/>
                <a:sym typeface="Gill Sans"/>
              </a:defRPr>
            </a:lvl2pPr>
            <a:lvl3pPr indent="0" lvl="2" marL="0" algn="r">
              <a:spcBef>
                <a:spcPts val="0"/>
              </a:spcBef>
              <a:buNone/>
              <a:defRPr b="0" i="0" sz="900" u="none" cap="none" strike="noStrike">
                <a:solidFill>
                  <a:srgbClr val="539F8A"/>
                </a:solidFill>
                <a:latin typeface="Gill Sans"/>
                <a:ea typeface="Gill Sans"/>
                <a:cs typeface="Gill Sans"/>
                <a:sym typeface="Gill Sans"/>
              </a:defRPr>
            </a:lvl3pPr>
            <a:lvl4pPr indent="0" lvl="3" marL="0" algn="r">
              <a:spcBef>
                <a:spcPts val="0"/>
              </a:spcBef>
              <a:buNone/>
              <a:defRPr b="0" i="0" sz="900" u="none" cap="none" strike="noStrike">
                <a:solidFill>
                  <a:srgbClr val="539F8A"/>
                </a:solidFill>
                <a:latin typeface="Gill Sans"/>
                <a:ea typeface="Gill Sans"/>
                <a:cs typeface="Gill Sans"/>
                <a:sym typeface="Gill Sans"/>
              </a:defRPr>
            </a:lvl4pPr>
            <a:lvl5pPr indent="0" lvl="4" marL="0" algn="r">
              <a:spcBef>
                <a:spcPts val="0"/>
              </a:spcBef>
              <a:buNone/>
              <a:defRPr b="0" i="0" sz="900" u="none" cap="none" strike="noStrike">
                <a:solidFill>
                  <a:srgbClr val="539F8A"/>
                </a:solidFill>
                <a:latin typeface="Gill Sans"/>
                <a:ea typeface="Gill Sans"/>
                <a:cs typeface="Gill Sans"/>
                <a:sym typeface="Gill Sans"/>
              </a:defRPr>
            </a:lvl5pPr>
            <a:lvl6pPr indent="0" lvl="5" marL="0" algn="r">
              <a:spcBef>
                <a:spcPts val="0"/>
              </a:spcBef>
              <a:buNone/>
              <a:defRPr b="0" i="0" sz="900" u="none" cap="none" strike="noStrike">
                <a:solidFill>
                  <a:srgbClr val="539F8A"/>
                </a:solidFill>
                <a:latin typeface="Gill Sans"/>
                <a:ea typeface="Gill Sans"/>
                <a:cs typeface="Gill Sans"/>
                <a:sym typeface="Gill Sans"/>
              </a:defRPr>
            </a:lvl6pPr>
            <a:lvl7pPr indent="0" lvl="6" marL="0" algn="r">
              <a:spcBef>
                <a:spcPts val="0"/>
              </a:spcBef>
              <a:buNone/>
              <a:defRPr b="0" i="0" sz="900" u="none" cap="none" strike="noStrike">
                <a:solidFill>
                  <a:srgbClr val="539F8A"/>
                </a:solidFill>
                <a:latin typeface="Gill Sans"/>
                <a:ea typeface="Gill Sans"/>
                <a:cs typeface="Gill Sans"/>
                <a:sym typeface="Gill Sans"/>
              </a:defRPr>
            </a:lvl7pPr>
            <a:lvl8pPr indent="0" lvl="7" marL="0" algn="r">
              <a:spcBef>
                <a:spcPts val="0"/>
              </a:spcBef>
              <a:buNone/>
              <a:defRPr b="0" i="0" sz="900" u="none" cap="none" strike="noStrike">
                <a:solidFill>
                  <a:srgbClr val="539F8A"/>
                </a:solidFill>
                <a:latin typeface="Gill Sans"/>
                <a:ea typeface="Gill Sans"/>
                <a:cs typeface="Gill Sans"/>
                <a:sym typeface="Gill Sans"/>
              </a:defRPr>
            </a:lvl8pPr>
            <a:lvl9pPr indent="0" lvl="8" marL="0" algn="r">
              <a:spcBef>
                <a:spcPts val="0"/>
              </a:spcBef>
              <a:buNone/>
              <a:defRPr b="0" i="0" sz="900" u="none" cap="none" strike="noStrike">
                <a:solidFill>
                  <a:srgbClr val="539F8A"/>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type="vertTx">
  <p:cSld name="VERTICAL_TEXT">
    <p:spTree>
      <p:nvGrpSpPr>
        <p:cNvPr id="78" name="Shape 78"/>
        <p:cNvGrpSpPr/>
        <p:nvPr/>
      </p:nvGrpSpPr>
      <p:grpSpPr>
        <a:xfrm>
          <a:off x="0" y="0"/>
          <a:ext cx="0" cy="0"/>
          <a:chOff x="0" y="0"/>
          <a:chExt cx="0" cy="0"/>
        </a:xfrm>
      </p:grpSpPr>
      <p:sp>
        <p:nvSpPr>
          <p:cNvPr id="79" name="Google Shape;79;p14"/>
          <p:cNvSpPr/>
          <p:nvPr/>
        </p:nvSpPr>
        <p:spPr>
          <a:xfrm>
            <a:off x="440286" y="614407"/>
            <a:ext cx="11309338" cy="1189298"/>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14"/>
          <p:cNvSpPr txBox="1"/>
          <p:nvPr>
            <p:ph type="title"/>
          </p:nvPr>
        </p:nvSpPr>
        <p:spPr>
          <a:xfrm>
            <a:off x="581192" y="702156"/>
            <a:ext cx="11029616" cy="101380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l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 name="Google Shape;81;p14"/>
          <p:cNvSpPr txBox="1"/>
          <p:nvPr>
            <p:ph idx="1" type="body"/>
          </p:nvPr>
        </p:nvSpPr>
        <p:spPr>
          <a:xfrm rot="5400000">
            <a:off x="4334603" y="-1417408"/>
            <a:ext cx="3522794" cy="11029616"/>
          </a:xfrm>
          <a:prstGeom prst="rect">
            <a:avLst/>
          </a:prstGeom>
          <a:noFill/>
          <a:ln>
            <a:noFill/>
          </a:ln>
        </p:spPr>
        <p:txBody>
          <a:bodyPr anchorCtr="0" anchor="t" bIns="45700" lIns="91425" spcFirstLastPara="1" rIns="91425" wrap="square" tIns="45700">
            <a:normAutofit/>
          </a:bodyPr>
          <a:lstStyle>
            <a:lvl1pPr indent="-333756" lvl="0" marL="457200" algn="l">
              <a:spcBef>
                <a:spcPts val="360"/>
              </a:spcBef>
              <a:spcAft>
                <a:spcPts val="0"/>
              </a:spcAft>
              <a:buSzPts val="1656"/>
              <a:buChar char="◼"/>
              <a:defRPr/>
            </a:lvl1pPr>
            <a:lvl2pPr indent="-322072" lvl="1" marL="914400" algn="l">
              <a:spcBef>
                <a:spcPts val="600"/>
              </a:spcBef>
              <a:spcAft>
                <a:spcPts val="0"/>
              </a:spcAft>
              <a:buSzPts val="1472"/>
              <a:buChar char="◼"/>
              <a:defRPr/>
            </a:lvl2pPr>
            <a:lvl3pPr indent="-310388" lvl="2" marL="1371600" algn="l">
              <a:spcBef>
                <a:spcPts val="600"/>
              </a:spcBef>
              <a:spcAft>
                <a:spcPts val="0"/>
              </a:spcAft>
              <a:buSzPts val="1288"/>
              <a:buChar char="◼"/>
              <a:defRPr/>
            </a:lvl3pPr>
            <a:lvl4pPr indent="-298703" lvl="3" marL="1828800" algn="l">
              <a:spcBef>
                <a:spcPts val="600"/>
              </a:spcBef>
              <a:spcAft>
                <a:spcPts val="0"/>
              </a:spcAft>
              <a:buSzPts val="1104"/>
              <a:buChar char="◼"/>
              <a:defRPr/>
            </a:lvl4pPr>
            <a:lvl5pPr indent="-298704" lvl="4" marL="2286000" algn="l">
              <a:spcBef>
                <a:spcPts val="600"/>
              </a:spcBef>
              <a:spcAft>
                <a:spcPts val="0"/>
              </a:spcAft>
              <a:buSzPts val="1104"/>
              <a:buChar char="◼"/>
              <a:defRPr/>
            </a:lvl5pPr>
            <a:lvl6pPr indent="-333756" lvl="5" marL="2743200" algn="l">
              <a:spcBef>
                <a:spcPts val="600"/>
              </a:spcBef>
              <a:spcAft>
                <a:spcPts val="0"/>
              </a:spcAft>
              <a:buSzPts val="1656"/>
              <a:buChar char="◼"/>
              <a:defRPr/>
            </a:lvl6pPr>
            <a:lvl7pPr indent="-333756" lvl="6" marL="3200400" algn="l">
              <a:spcBef>
                <a:spcPts val="600"/>
              </a:spcBef>
              <a:spcAft>
                <a:spcPts val="0"/>
              </a:spcAft>
              <a:buSzPts val="1656"/>
              <a:buChar char="◼"/>
              <a:defRPr/>
            </a:lvl7pPr>
            <a:lvl8pPr indent="-333756" lvl="7" marL="3657600" algn="l">
              <a:spcBef>
                <a:spcPts val="600"/>
              </a:spcBef>
              <a:spcAft>
                <a:spcPts val="0"/>
              </a:spcAft>
              <a:buSzPts val="1656"/>
              <a:buChar char="◼"/>
              <a:defRPr/>
            </a:lvl8pPr>
            <a:lvl9pPr indent="-333756" lvl="8" marL="4114800" algn="l">
              <a:spcBef>
                <a:spcPts val="600"/>
              </a:spcBef>
              <a:spcAft>
                <a:spcPts val="600"/>
              </a:spcAft>
              <a:buSzPts val="1656"/>
              <a:buChar char="◼"/>
              <a:defRPr/>
            </a:lvl9pPr>
          </a:lstStyle>
          <a:p/>
        </p:txBody>
      </p:sp>
      <p:sp>
        <p:nvSpPr>
          <p:cNvPr id="82" name="Google Shape;82;p14"/>
          <p:cNvSpPr txBox="1"/>
          <p:nvPr>
            <p:ph idx="10" type="dt"/>
          </p:nvPr>
        </p:nvSpPr>
        <p:spPr>
          <a:xfrm>
            <a:off x="7605951" y="5956137"/>
            <a:ext cx="284479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4"/>
          <p:cNvSpPr txBox="1"/>
          <p:nvPr>
            <p:ph idx="11" type="ftr"/>
          </p:nvPr>
        </p:nvSpPr>
        <p:spPr>
          <a:xfrm>
            <a:off x="581192" y="5951811"/>
            <a:ext cx="691721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 name="Google Shape;84;p14"/>
          <p:cNvSpPr txBox="1"/>
          <p:nvPr>
            <p:ph idx="12" type="sldNum"/>
          </p:nvPr>
        </p:nvSpPr>
        <p:spPr>
          <a:xfrm>
            <a:off x="10558300" y="5956137"/>
            <a:ext cx="105251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type="vertTitleAndTx">
  <p:cSld name="VERTICAL_TITLE_AND_VERTICAL_TEXT">
    <p:spTree>
      <p:nvGrpSpPr>
        <p:cNvPr id="85" name="Shape 85"/>
        <p:cNvGrpSpPr/>
        <p:nvPr/>
      </p:nvGrpSpPr>
      <p:grpSpPr>
        <a:xfrm>
          <a:off x="0" y="0"/>
          <a:ext cx="0" cy="0"/>
          <a:chOff x="0" y="0"/>
          <a:chExt cx="0" cy="0"/>
        </a:xfrm>
      </p:grpSpPr>
      <p:sp>
        <p:nvSpPr>
          <p:cNvPr id="86" name="Google Shape;86;p15"/>
          <p:cNvSpPr/>
          <p:nvPr/>
        </p:nvSpPr>
        <p:spPr>
          <a:xfrm>
            <a:off x="8839201" y="599725"/>
            <a:ext cx="2906817" cy="581695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5"/>
          <p:cNvSpPr txBox="1"/>
          <p:nvPr>
            <p:ph type="title"/>
          </p:nvPr>
        </p:nvSpPr>
        <p:spPr>
          <a:xfrm rot="5400000">
            <a:off x="7249746" y="2265181"/>
            <a:ext cx="5183073" cy="2004164"/>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l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 name="Google Shape;88;p15"/>
          <p:cNvSpPr txBox="1"/>
          <p:nvPr>
            <p:ph idx="1" type="body"/>
          </p:nvPr>
        </p:nvSpPr>
        <p:spPr>
          <a:xfrm rot="5400000">
            <a:off x="2131526" y="-680877"/>
            <a:ext cx="5183073" cy="7896279"/>
          </a:xfrm>
          <a:prstGeom prst="rect">
            <a:avLst/>
          </a:prstGeom>
          <a:noFill/>
          <a:ln>
            <a:noFill/>
          </a:ln>
        </p:spPr>
        <p:txBody>
          <a:bodyPr anchorCtr="0" anchor="t" bIns="45700" lIns="91425" spcFirstLastPara="1" rIns="91425" wrap="square" tIns="45700">
            <a:normAutofit/>
          </a:bodyPr>
          <a:lstStyle>
            <a:lvl1pPr indent="-333756" lvl="0" marL="457200" algn="l">
              <a:spcBef>
                <a:spcPts val="360"/>
              </a:spcBef>
              <a:spcAft>
                <a:spcPts val="0"/>
              </a:spcAft>
              <a:buSzPts val="1656"/>
              <a:buChar char="◼"/>
              <a:defRPr/>
            </a:lvl1pPr>
            <a:lvl2pPr indent="-333756" lvl="1" marL="914400" algn="l">
              <a:spcBef>
                <a:spcPts val="600"/>
              </a:spcBef>
              <a:spcAft>
                <a:spcPts val="0"/>
              </a:spcAft>
              <a:buSzPts val="1656"/>
              <a:buChar char="◼"/>
              <a:defRPr/>
            </a:lvl2pPr>
            <a:lvl3pPr indent="-333756" lvl="2" marL="1371600" algn="l">
              <a:spcBef>
                <a:spcPts val="600"/>
              </a:spcBef>
              <a:spcAft>
                <a:spcPts val="0"/>
              </a:spcAft>
              <a:buSzPts val="1656"/>
              <a:buChar char="◼"/>
              <a:defRPr/>
            </a:lvl3pPr>
            <a:lvl4pPr indent="-333756" lvl="3" marL="1828800" algn="l">
              <a:spcBef>
                <a:spcPts val="600"/>
              </a:spcBef>
              <a:spcAft>
                <a:spcPts val="0"/>
              </a:spcAft>
              <a:buSzPts val="1656"/>
              <a:buChar char="◼"/>
              <a:defRPr/>
            </a:lvl4pPr>
            <a:lvl5pPr indent="-333756" lvl="4" marL="2286000" algn="l">
              <a:spcBef>
                <a:spcPts val="600"/>
              </a:spcBef>
              <a:spcAft>
                <a:spcPts val="0"/>
              </a:spcAft>
              <a:buSzPts val="1656"/>
              <a:buChar char="◼"/>
              <a:defRPr/>
            </a:lvl5pPr>
            <a:lvl6pPr indent="-333756" lvl="5" marL="2743200" algn="l">
              <a:spcBef>
                <a:spcPts val="600"/>
              </a:spcBef>
              <a:spcAft>
                <a:spcPts val="0"/>
              </a:spcAft>
              <a:buSzPts val="1656"/>
              <a:buChar char="◼"/>
              <a:defRPr/>
            </a:lvl6pPr>
            <a:lvl7pPr indent="-333756" lvl="6" marL="3200400" algn="l">
              <a:spcBef>
                <a:spcPts val="600"/>
              </a:spcBef>
              <a:spcAft>
                <a:spcPts val="0"/>
              </a:spcAft>
              <a:buSzPts val="1656"/>
              <a:buChar char="◼"/>
              <a:defRPr/>
            </a:lvl7pPr>
            <a:lvl8pPr indent="-333756" lvl="7" marL="3657600" algn="l">
              <a:spcBef>
                <a:spcPts val="600"/>
              </a:spcBef>
              <a:spcAft>
                <a:spcPts val="0"/>
              </a:spcAft>
              <a:buSzPts val="1656"/>
              <a:buChar char="◼"/>
              <a:defRPr/>
            </a:lvl8pPr>
            <a:lvl9pPr indent="-333756" lvl="8" marL="4114800" algn="l">
              <a:spcBef>
                <a:spcPts val="600"/>
              </a:spcBef>
              <a:spcAft>
                <a:spcPts val="600"/>
              </a:spcAft>
              <a:buSzPts val="1656"/>
              <a:buChar char="◼"/>
              <a:defRPr/>
            </a:lvl9pPr>
          </a:lstStyle>
          <a:p/>
        </p:txBody>
      </p:sp>
      <p:sp>
        <p:nvSpPr>
          <p:cNvPr id="89" name="Google Shape;89;p15"/>
          <p:cNvSpPr txBox="1"/>
          <p:nvPr>
            <p:ph idx="10" type="dt"/>
          </p:nvPr>
        </p:nvSpPr>
        <p:spPr>
          <a:xfrm>
            <a:off x="8993673" y="5956137"/>
            <a:ext cx="1328141"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solidFill>
                  <a:srgbClr val="539F8A"/>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0" name="Google Shape;90;p15"/>
          <p:cNvSpPr txBox="1"/>
          <p:nvPr>
            <p:ph idx="11" type="ftr"/>
          </p:nvPr>
        </p:nvSpPr>
        <p:spPr>
          <a:xfrm>
            <a:off x="774923" y="5951811"/>
            <a:ext cx="789627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 name="Google Shape;91;p15"/>
          <p:cNvSpPr txBox="1"/>
          <p:nvPr>
            <p:ph idx="12" type="sldNum"/>
          </p:nvPr>
        </p:nvSpPr>
        <p:spPr>
          <a:xfrm>
            <a:off x="10446615" y="5956137"/>
            <a:ext cx="116419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900" u="none" cap="none" strike="noStrike">
                <a:solidFill>
                  <a:srgbClr val="539F8A"/>
                </a:solidFill>
                <a:latin typeface="Gill Sans"/>
                <a:ea typeface="Gill Sans"/>
                <a:cs typeface="Gill Sans"/>
                <a:sym typeface="Gill Sans"/>
              </a:defRPr>
            </a:lvl1pPr>
            <a:lvl2pPr indent="0" lvl="1" marL="0" algn="r">
              <a:spcBef>
                <a:spcPts val="0"/>
              </a:spcBef>
              <a:buNone/>
              <a:defRPr b="0" i="0" sz="900" u="none" cap="none" strike="noStrike">
                <a:solidFill>
                  <a:srgbClr val="539F8A"/>
                </a:solidFill>
                <a:latin typeface="Gill Sans"/>
                <a:ea typeface="Gill Sans"/>
                <a:cs typeface="Gill Sans"/>
                <a:sym typeface="Gill Sans"/>
              </a:defRPr>
            </a:lvl2pPr>
            <a:lvl3pPr indent="0" lvl="2" marL="0" algn="r">
              <a:spcBef>
                <a:spcPts val="0"/>
              </a:spcBef>
              <a:buNone/>
              <a:defRPr b="0" i="0" sz="900" u="none" cap="none" strike="noStrike">
                <a:solidFill>
                  <a:srgbClr val="539F8A"/>
                </a:solidFill>
                <a:latin typeface="Gill Sans"/>
                <a:ea typeface="Gill Sans"/>
                <a:cs typeface="Gill Sans"/>
                <a:sym typeface="Gill Sans"/>
              </a:defRPr>
            </a:lvl3pPr>
            <a:lvl4pPr indent="0" lvl="3" marL="0" algn="r">
              <a:spcBef>
                <a:spcPts val="0"/>
              </a:spcBef>
              <a:buNone/>
              <a:defRPr b="0" i="0" sz="900" u="none" cap="none" strike="noStrike">
                <a:solidFill>
                  <a:srgbClr val="539F8A"/>
                </a:solidFill>
                <a:latin typeface="Gill Sans"/>
                <a:ea typeface="Gill Sans"/>
                <a:cs typeface="Gill Sans"/>
                <a:sym typeface="Gill Sans"/>
              </a:defRPr>
            </a:lvl4pPr>
            <a:lvl5pPr indent="0" lvl="4" marL="0" algn="r">
              <a:spcBef>
                <a:spcPts val="0"/>
              </a:spcBef>
              <a:buNone/>
              <a:defRPr b="0" i="0" sz="900" u="none" cap="none" strike="noStrike">
                <a:solidFill>
                  <a:srgbClr val="539F8A"/>
                </a:solidFill>
                <a:latin typeface="Gill Sans"/>
                <a:ea typeface="Gill Sans"/>
                <a:cs typeface="Gill Sans"/>
                <a:sym typeface="Gill Sans"/>
              </a:defRPr>
            </a:lvl5pPr>
            <a:lvl6pPr indent="0" lvl="5" marL="0" algn="r">
              <a:spcBef>
                <a:spcPts val="0"/>
              </a:spcBef>
              <a:buNone/>
              <a:defRPr b="0" i="0" sz="900" u="none" cap="none" strike="noStrike">
                <a:solidFill>
                  <a:srgbClr val="539F8A"/>
                </a:solidFill>
                <a:latin typeface="Gill Sans"/>
                <a:ea typeface="Gill Sans"/>
                <a:cs typeface="Gill Sans"/>
                <a:sym typeface="Gill Sans"/>
              </a:defRPr>
            </a:lvl6pPr>
            <a:lvl7pPr indent="0" lvl="6" marL="0" algn="r">
              <a:spcBef>
                <a:spcPts val="0"/>
              </a:spcBef>
              <a:buNone/>
              <a:defRPr b="0" i="0" sz="900" u="none" cap="none" strike="noStrike">
                <a:solidFill>
                  <a:srgbClr val="539F8A"/>
                </a:solidFill>
                <a:latin typeface="Gill Sans"/>
                <a:ea typeface="Gill Sans"/>
                <a:cs typeface="Gill Sans"/>
                <a:sym typeface="Gill Sans"/>
              </a:defRPr>
            </a:lvl7pPr>
            <a:lvl8pPr indent="0" lvl="7" marL="0" algn="r">
              <a:spcBef>
                <a:spcPts val="0"/>
              </a:spcBef>
              <a:buNone/>
              <a:defRPr b="0" i="0" sz="900" u="none" cap="none" strike="noStrike">
                <a:solidFill>
                  <a:srgbClr val="539F8A"/>
                </a:solidFill>
                <a:latin typeface="Gill Sans"/>
                <a:ea typeface="Gill Sans"/>
                <a:cs typeface="Gill Sans"/>
                <a:sym typeface="Gill Sans"/>
              </a:defRPr>
            </a:lvl8pPr>
            <a:lvl9pPr indent="0" lvl="8" marL="0" algn="r">
              <a:spcBef>
                <a:spcPts val="0"/>
              </a:spcBef>
              <a:buNone/>
              <a:defRPr b="0" i="0" sz="900" u="none" cap="none" strike="noStrike">
                <a:solidFill>
                  <a:srgbClr val="539F8A"/>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101" name="Shape 101"/>
        <p:cNvGrpSpPr/>
        <p:nvPr/>
      </p:nvGrpSpPr>
      <p:grpSpPr>
        <a:xfrm>
          <a:off x="0" y="0"/>
          <a:ext cx="0" cy="0"/>
          <a:chOff x="0" y="0"/>
          <a:chExt cx="0" cy="0"/>
        </a:xfrm>
      </p:grpSpPr>
      <p:sp>
        <p:nvSpPr>
          <p:cNvPr id="102" name="Google Shape;102;g84f826d8fa_1_9"/>
          <p:cNvSpPr/>
          <p:nvPr/>
        </p:nvSpPr>
        <p:spPr>
          <a:xfrm>
            <a:off x="440286" y="614407"/>
            <a:ext cx="11309338" cy="1189298"/>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 name="Google Shape;103;g84f826d8fa_1_9"/>
          <p:cNvSpPr txBox="1"/>
          <p:nvPr>
            <p:ph type="title"/>
          </p:nvPr>
        </p:nvSpPr>
        <p:spPr>
          <a:xfrm>
            <a:off x="581192" y="702156"/>
            <a:ext cx="11029616" cy="10138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4" name="Google Shape;104;g84f826d8fa_1_9"/>
          <p:cNvSpPr txBox="1"/>
          <p:nvPr>
            <p:ph idx="1" type="body"/>
          </p:nvPr>
        </p:nvSpPr>
        <p:spPr>
          <a:xfrm>
            <a:off x="581192" y="2180496"/>
            <a:ext cx="11029615" cy="3678303"/>
          </a:xfrm>
          <a:prstGeom prst="rect">
            <a:avLst/>
          </a:prstGeom>
          <a:noFill/>
          <a:ln>
            <a:noFill/>
          </a:ln>
        </p:spPr>
        <p:txBody>
          <a:bodyPr anchorCtr="0" anchor="ctr" bIns="45700" lIns="91425" spcFirstLastPara="1" rIns="91425" wrap="square" tIns="45700">
            <a:noAutofit/>
          </a:bodyPr>
          <a:lstStyle>
            <a:lvl1pPr indent="-333756" lvl="0" marL="457200" algn="l">
              <a:lnSpc>
                <a:spcPct val="100000"/>
              </a:lnSpc>
              <a:spcBef>
                <a:spcPts val="360"/>
              </a:spcBef>
              <a:spcAft>
                <a:spcPts val="0"/>
              </a:spcAft>
              <a:buSzPts val="1656"/>
              <a:buChar char="◼"/>
              <a:defRPr/>
            </a:lvl1pPr>
            <a:lvl2pPr indent="-333756" lvl="1" marL="914400" algn="l">
              <a:lnSpc>
                <a:spcPct val="100000"/>
              </a:lnSpc>
              <a:spcBef>
                <a:spcPts val="600"/>
              </a:spcBef>
              <a:spcAft>
                <a:spcPts val="0"/>
              </a:spcAft>
              <a:buSzPts val="1656"/>
              <a:buChar char="◼"/>
              <a:defRPr/>
            </a:lvl2pPr>
            <a:lvl3pPr indent="-333756" lvl="2" marL="1371600" algn="l">
              <a:lnSpc>
                <a:spcPct val="100000"/>
              </a:lnSpc>
              <a:spcBef>
                <a:spcPts val="600"/>
              </a:spcBef>
              <a:spcAft>
                <a:spcPts val="0"/>
              </a:spcAft>
              <a:buSzPts val="1656"/>
              <a:buChar char="◼"/>
              <a:defRPr/>
            </a:lvl3pPr>
            <a:lvl4pPr indent="-333756" lvl="3" marL="1828800" algn="l">
              <a:lnSpc>
                <a:spcPct val="100000"/>
              </a:lnSpc>
              <a:spcBef>
                <a:spcPts val="600"/>
              </a:spcBef>
              <a:spcAft>
                <a:spcPts val="0"/>
              </a:spcAft>
              <a:buSzPts val="1656"/>
              <a:buChar char="◼"/>
              <a:defRPr/>
            </a:lvl4pPr>
            <a:lvl5pPr indent="-333756" lvl="4" marL="2286000" algn="l">
              <a:lnSpc>
                <a:spcPct val="100000"/>
              </a:lnSpc>
              <a:spcBef>
                <a:spcPts val="600"/>
              </a:spcBef>
              <a:spcAft>
                <a:spcPts val="0"/>
              </a:spcAft>
              <a:buSzPts val="1656"/>
              <a:buChar char="◼"/>
              <a:defRPr/>
            </a:lvl5pPr>
            <a:lvl6pPr indent="-333756" lvl="5" marL="2743200" algn="l">
              <a:lnSpc>
                <a:spcPct val="100000"/>
              </a:lnSpc>
              <a:spcBef>
                <a:spcPts val="600"/>
              </a:spcBef>
              <a:spcAft>
                <a:spcPts val="0"/>
              </a:spcAft>
              <a:buSzPts val="1656"/>
              <a:buChar char="◼"/>
              <a:defRPr/>
            </a:lvl6pPr>
            <a:lvl7pPr indent="-333756" lvl="6" marL="3200400" algn="l">
              <a:lnSpc>
                <a:spcPct val="100000"/>
              </a:lnSpc>
              <a:spcBef>
                <a:spcPts val="600"/>
              </a:spcBef>
              <a:spcAft>
                <a:spcPts val="0"/>
              </a:spcAft>
              <a:buSzPts val="1656"/>
              <a:buChar char="◼"/>
              <a:defRPr/>
            </a:lvl7pPr>
            <a:lvl8pPr indent="-333756" lvl="7" marL="3657600" algn="l">
              <a:lnSpc>
                <a:spcPct val="100000"/>
              </a:lnSpc>
              <a:spcBef>
                <a:spcPts val="600"/>
              </a:spcBef>
              <a:spcAft>
                <a:spcPts val="0"/>
              </a:spcAft>
              <a:buSzPts val="1656"/>
              <a:buChar char="◼"/>
              <a:defRPr/>
            </a:lvl8pPr>
            <a:lvl9pPr indent="-333756" lvl="8" marL="4114800" algn="l">
              <a:lnSpc>
                <a:spcPct val="100000"/>
              </a:lnSpc>
              <a:spcBef>
                <a:spcPts val="600"/>
              </a:spcBef>
              <a:spcAft>
                <a:spcPts val="600"/>
              </a:spcAft>
              <a:buSzPts val="1656"/>
              <a:buChar char="◼"/>
              <a:defRPr/>
            </a:lvl9pPr>
          </a:lstStyle>
          <a:p/>
        </p:txBody>
      </p:sp>
      <p:sp>
        <p:nvSpPr>
          <p:cNvPr id="105" name="Google Shape;105;g84f826d8fa_1_9"/>
          <p:cNvSpPr txBox="1"/>
          <p:nvPr>
            <p:ph idx="10" type="dt"/>
          </p:nvPr>
        </p:nvSpPr>
        <p:spPr>
          <a:xfrm>
            <a:off x="7605951" y="5956137"/>
            <a:ext cx="2844799"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6" name="Google Shape;106;g84f826d8fa_1_9"/>
          <p:cNvSpPr txBox="1"/>
          <p:nvPr>
            <p:ph idx="11" type="ftr"/>
          </p:nvPr>
        </p:nvSpPr>
        <p:spPr>
          <a:xfrm>
            <a:off x="581192" y="5951811"/>
            <a:ext cx="691721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7" name="Google Shape;107;g84f826d8fa_1_9"/>
          <p:cNvSpPr txBox="1"/>
          <p:nvPr>
            <p:ph idx="12" type="sldNum"/>
          </p:nvPr>
        </p:nvSpPr>
        <p:spPr>
          <a:xfrm>
            <a:off x="10558300" y="5956137"/>
            <a:ext cx="1052508"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08" name="Shape 108"/>
        <p:cNvGrpSpPr/>
        <p:nvPr/>
      </p:nvGrpSpPr>
      <p:grpSpPr>
        <a:xfrm>
          <a:off x="0" y="0"/>
          <a:ext cx="0" cy="0"/>
          <a:chOff x="0" y="0"/>
          <a:chExt cx="0" cy="0"/>
        </a:xfrm>
      </p:grpSpPr>
      <p:sp>
        <p:nvSpPr>
          <p:cNvPr id="109" name="Google Shape;109;g84f826d8fa_1_16"/>
          <p:cNvSpPr/>
          <p:nvPr/>
        </p:nvSpPr>
        <p:spPr>
          <a:xfrm>
            <a:off x="447817" y="5141974"/>
            <a:ext cx="11290860" cy="1258827"/>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 name="Google Shape;110;g84f826d8fa_1_16"/>
          <p:cNvSpPr txBox="1"/>
          <p:nvPr>
            <p:ph type="title"/>
          </p:nvPr>
        </p:nvSpPr>
        <p:spPr>
          <a:xfrm>
            <a:off x="581193" y="3043910"/>
            <a:ext cx="11029615" cy="1497507"/>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accent1"/>
              </a:buClr>
              <a:buSzPts val="3600"/>
              <a:buFont typeface="Gill Sans"/>
              <a:buNone/>
              <a:defRPr b="0" sz="3600" cap="none">
                <a:solidFill>
                  <a:schemeClr val="accen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1" name="Google Shape;111;g84f826d8fa_1_16"/>
          <p:cNvSpPr txBox="1"/>
          <p:nvPr>
            <p:ph idx="1" type="body"/>
          </p:nvPr>
        </p:nvSpPr>
        <p:spPr>
          <a:xfrm>
            <a:off x="581192" y="4541417"/>
            <a:ext cx="11029615" cy="600556"/>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360"/>
              </a:spcBef>
              <a:spcAft>
                <a:spcPts val="0"/>
              </a:spcAft>
              <a:buSzPts val="1656"/>
              <a:buNone/>
              <a:defRPr sz="1800" cap="none">
                <a:solidFill>
                  <a:schemeClr val="accent2"/>
                </a:solidFill>
              </a:defRPr>
            </a:lvl1pPr>
            <a:lvl2pPr indent="-228600" lvl="1" marL="914400" algn="l">
              <a:lnSpc>
                <a:spcPct val="100000"/>
              </a:lnSpc>
              <a:spcBef>
                <a:spcPts val="600"/>
              </a:spcBef>
              <a:spcAft>
                <a:spcPts val="0"/>
              </a:spcAft>
              <a:buSzPts val="1656"/>
              <a:buNone/>
              <a:defRPr sz="1800">
                <a:solidFill>
                  <a:srgbClr val="888888"/>
                </a:solidFill>
              </a:defRPr>
            </a:lvl2pPr>
            <a:lvl3pPr indent="-228600" lvl="2" marL="1371600" algn="l">
              <a:lnSpc>
                <a:spcPct val="100000"/>
              </a:lnSpc>
              <a:spcBef>
                <a:spcPts val="600"/>
              </a:spcBef>
              <a:spcAft>
                <a:spcPts val="0"/>
              </a:spcAft>
              <a:buSzPts val="1472"/>
              <a:buNone/>
              <a:defRPr sz="1600">
                <a:solidFill>
                  <a:srgbClr val="888888"/>
                </a:solidFill>
              </a:defRPr>
            </a:lvl3pPr>
            <a:lvl4pPr indent="-228600" lvl="3" marL="1828800" algn="l">
              <a:lnSpc>
                <a:spcPct val="100000"/>
              </a:lnSpc>
              <a:spcBef>
                <a:spcPts val="600"/>
              </a:spcBef>
              <a:spcAft>
                <a:spcPts val="0"/>
              </a:spcAft>
              <a:buSzPts val="1288"/>
              <a:buNone/>
              <a:defRPr sz="1400">
                <a:solidFill>
                  <a:srgbClr val="888888"/>
                </a:solidFill>
              </a:defRPr>
            </a:lvl4pPr>
            <a:lvl5pPr indent="-228600" lvl="4" marL="2286000" algn="l">
              <a:lnSpc>
                <a:spcPct val="100000"/>
              </a:lnSpc>
              <a:spcBef>
                <a:spcPts val="600"/>
              </a:spcBef>
              <a:spcAft>
                <a:spcPts val="0"/>
              </a:spcAft>
              <a:buSzPts val="1288"/>
              <a:buNone/>
              <a:defRPr sz="1400">
                <a:solidFill>
                  <a:srgbClr val="888888"/>
                </a:solidFill>
              </a:defRPr>
            </a:lvl5pPr>
            <a:lvl6pPr indent="-228600" lvl="5" marL="2743200" algn="l">
              <a:lnSpc>
                <a:spcPct val="100000"/>
              </a:lnSpc>
              <a:spcBef>
                <a:spcPts val="600"/>
              </a:spcBef>
              <a:spcAft>
                <a:spcPts val="0"/>
              </a:spcAft>
              <a:buSzPts val="1288"/>
              <a:buNone/>
              <a:defRPr sz="1400">
                <a:solidFill>
                  <a:srgbClr val="888888"/>
                </a:solidFill>
              </a:defRPr>
            </a:lvl6pPr>
            <a:lvl7pPr indent="-228600" lvl="6" marL="3200400" algn="l">
              <a:lnSpc>
                <a:spcPct val="100000"/>
              </a:lnSpc>
              <a:spcBef>
                <a:spcPts val="600"/>
              </a:spcBef>
              <a:spcAft>
                <a:spcPts val="0"/>
              </a:spcAft>
              <a:buSzPts val="1288"/>
              <a:buNone/>
              <a:defRPr sz="1400">
                <a:solidFill>
                  <a:srgbClr val="888888"/>
                </a:solidFill>
              </a:defRPr>
            </a:lvl7pPr>
            <a:lvl8pPr indent="-228600" lvl="7" marL="3657600" algn="l">
              <a:lnSpc>
                <a:spcPct val="100000"/>
              </a:lnSpc>
              <a:spcBef>
                <a:spcPts val="600"/>
              </a:spcBef>
              <a:spcAft>
                <a:spcPts val="0"/>
              </a:spcAft>
              <a:buSzPts val="1288"/>
              <a:buNone/>
              <a:defRPr sz="1400">
                <a:solidFill>
                  <a:srgbClr val="888888"/>
                </a:solidFill>
              </a:defRPr>
            </a:lvl8pPr>
            <a:lvl9pPr indent="-228600" lvl="8" marL="4114800" algn="l">
              <a:lnSpc>
                <a:spcPct val="100000"/>
              </a:lnSpc>
              <a:spcBef>
                <a:spcPts val="600"/>
              </a:spcBef>
              <a:spcAft>
                <a:spcPts val="600"/>
              </a:spcAft>
              <a:buSzPts val="1288"/>
              <a:buNone/>
              <a:defRPr sz="1400">
                <a:solidFill>
                  <a:srgbClr val="888888"/>
                </a:solidFill>
              </a:defRPr>
            </a:lvl9pPr>
          </a:lstStyle>
          <a:p/>
        </p:txBody>
      </p:sp>
      <p:sp>
        <p:nvSpPr>
          <p:cNvPr id="112" name="Google Shape;112;g84f826d8fa_1_16"/>
          <p:cNvSpPr txBox="1"/>
          <p:nvPr>
            <p:ph idx="10" type="dt"/>
          </p:nvPr>
        </p:nvSpPr>
        <p:spPr>
          <a:xfrm>
            <a:off x="7605951" y="5956137"/>
            <a:ext cx="2844799"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solidFill>
                  <a:srgbClr val="539F8A"/>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3" name="Google Shape;113;g84f826d8fa_1_16"/>
          <p:cNvSpPr txBox="1"/>
          <p:nvPr>
            <p:ph idx="11" type="ftr"/>
          </p:nvPr>
        </p:nvSpPr>
        <p:spPr>
          <a:xfrm>
            <a:off x="581192" y="5951811"/>
            <a:ext cx="691721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solidFill>
                  <a:srgbClr val="539F8A"/>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4" name="Google Shape;114;g84f826d8fa_1_16"/>
          <p:cNvSpPr txBox="1"/>
          <p:nvPr>
            <p:ph idx="12" type="sldNum"/>
          </p:nvPr>
        </p:nvSpPr>
        <p:spPr>
          <a:xfrm>
            <a:off x="10558300" y="5956137"/>
            <a:ext cx="105251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539F8A"/>
                </a:solidFill>
                <a:latin typeface="Gill Sans"/>
                <a:ea typeface="Gill Sans"/>
                <a:cs typeface="Gill Sans"/>
                <a:sym typeface="Gill Sans"/>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539F8A"/>
                </a:solidFill>
                <a:latin typeface="Gill Sans"/>
                <a:ea typeface="Gill Sans"/>
                <a:cs typeface="Gill Sans"/>
                <a:sym typeface="Gill Sans"/>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539F8A"/>
                </a:solidFill>
                <a:latin typeface="Gill Sans"/>
                <a:ea typeface="Gill Sans"/>
                <a:cs typeface="Gill Sans"/>
                <a:sym typeface="Gill Sans"/>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539F8A"/>
                </a:solidFill>
                <a:latin typeface="Gill Sans"/>
                <a:ea typeface="Gill Sans"/>
                <a:cs typeface="Gill Sans"/>
                <a:sym typeface="Gill Sans"/>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539F8A"/>
                </a:solidFill>
                <a:latin typeface="Gill Sans"/>
                <a:ea typeface="Gill Sans"/>
                <a:cs typeface="Gill Sans"/>
                <a:sym typeface="Gill Sans"/>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539F8A"/>
                </a:solidFill>
                <a:latin typeface="Gill Sans"/>
                <a:ea typeface="Gill Sans"/>
                <a:cs typeface="Gill Sans"/>
                <a:sym typeface="Gill Sans"/>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539F8A"/>
                </a:solidFill>
                <a:latin typeface="Gill Sans"/>
                <a:ea typeface="Gill Sans"/>
                <a:cs typeface="Gill Sans"/>
                <a:sym typeface="Gill Sans"/>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539F8A"/>
                </a:solidFill>
                <a:latin typeface="Gill Sans"/>
                <a:ea typeface="Gill Sans"/>
                <a:cs typeface="Gill Sans"/>
                <a:sym typeface="Gill Sans"/>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539F8A"/>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115" name="Shape 115"/>
        <p:cNvGrpSpPr/>
        <p:nvPr/>
      </p:nvGrpSpPr>
      <p:grpSpPr>
        <a:xfrm>
          <a:off x="0" y="0"/>
          <a:ext cx="0" cy="0"/>
          <a:chOff x="0" y="0"/>
          <a:chExt cx="0" cy="0"/>
        </a:xfrm>
      </p:grpSpPr>
      <p:sp>
        <p:nvSpPr>
          <p:cNvPr id="116" name="Google Shape;116;g84f826d8fa_1_23"/>
          <p:cNvSpPr/>
          <p:nvPr/>
        </p:nvSpPr>
        <p:spPr>
          <a:xfrm>
            <a:off x="445982" y="606554"/>
            <a:ext cx="11300036" cy="1258827"/>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 name="Google Shape;117;g84f826d8fa_1_23"/>
          <p:cNvSpPr txBox="1"/>
          <p:nvPr>
            <p:ph type="title"/>
          </p:nvPr>
        </p:nvSpPr>
        <p:spPr>
          <a:xfrm>
            <a:off x="581193" y="729658"/>
            <a:ext cx="11029616" cy="988332"/>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8" name="Google Shape;118;g84f826d8fa_1_23"/>
          <p:cNvSpPr txBox="1"/>
          <p:nvPr>
            <p:ph idx="1" type="body"/>
          </p:nvPr>
        </p:nvSpPr>
        <p:spPr>
          <a:xfrm>
            <a:off x="581193" y="2228003"/>
            <a:ext cx="5422390" cy="3633047"/>
          </a:xfrm>
          <a:prstGeom prst="rect">
            <a:avLst/>
          </a:prstGeom>
          <a:noFill/>
          <a:ln>
            <a:noFill/>
          </a:ln>
        </p:spPr>
        <p:txBody>
          <a:bodyPr anchorCtr="0" anchor="ctr" bIns="45700" lIns="91425" spcFirstLastPara="1" rIns="91425" wrap="square" tIns="45700">
            <a:noAutofit/>
          </a:bodyPr>
          <a:lstStyle>
            <a:lvl1pPr indent="-333756" lvl="0" marL="457200" algn="l">
              <a:lnSpc>
                <a:spcPct val="100000"/>
              </a:lnSpc>
              <a:spcBef>
                <a:spcPts val="360"/>
              </a:spcBef>
              <a:spcAft>
                <a:spcPts val="0"/>
              </a:spcAft>
              <a:buSzPts val="1656"/>
              <a:buChar char="◼"/>
              <a:defRPr/>
            </a:lvl1pPr>
            <a:lvl2pPr indent="-333756" lvl="1" marL="914400" algn="l">
              <a:lnSpc>
                <a:spcPct val="100000"/>
              </a:lnSpc>
              <a:spcBef>
                <a:spcPts val="600"/>
              </a:spcBef>
              <a:spcAft>
                <a:spcPts val="0"/>
              </a:spcAft>
              <a:buSzPts val="1656"/>
              <a:buChar char="◼"/>
              <a:defRPr/>
            </a:lvl2pPr>
            <a:lvl3pPr indent="-333756" lvl="2" marL="1371600" algn="l">
              <a:lnSpc>
                <a:spcPct val="100000"/>
              </a:lnSpc>
              <a:spcBef>
                <a:spcPts val="600"/>
              </a:spcBef>
              <a:spcAft>
                <a:spcPts val="0"/>
              </a:spcAft>
              <a:buSzPts val="1656"/>
              <a:buChar char="◼"/>
              <a:defRPr/>
            </a:lvl3pPr>
            <a:lvl4pPr indent="-333756" lvl="3" marL="1828800" algn="l">
              <a:lnSpc>
                <a:spcPct val="100000"/>
              </a:lnSpc>
              <a:spcBef>
                <a:spcPts val="600"/>
              </a:spcBef>
              <a:spcAft>
                <a:spcPts val="0"/>
              </a:spcAft>
              <a:buSzPts val="1656"/>
              <a:buChar char="◼"/>
              <a:defRPr/>
            </a:lvl4pPr>
            <a:lvl5pPr indent="-333756" lvl="4" marL="2286000" algn="l">
              <a:lnSpc>
                <a:spcPct val="100000"/>
              </a:lnSpc>
              <a:spcBef>
                <a:spcPts val="600"/>
              </a:spcBef>
              <a:spcAft>
                <a:spcPts val="0"/>
              </a:spcAft>
              <a:buSzPts val="1656"/>
              <a:buChar char="◼"/>
              <a:defRPr/>
            </a:lvl5pPr>
            <a:lvl6pPr indent="-333756" lvl="5" marL="2743200" algn="l">
              <a:lnSpc>
                <a:spcPct val="100000"/>
              </a:lnSpc>
              <a:spcBef>
                <a:spcPts val="600"/>
              </a:spcBef>
              <a:spcAft>
                <a:spcPts val="0"/>
              </a:spcAft>
              <a:buSzPts val="1656"/>
              <a:buChar char="◼"/>
              <a:defRPr/>
            </a:lvl6pPr>
            <a:lvl7pPr indent="-333756" lvl="6" marL="3200400" algn="l">
              <a:lnSpc>
                <a:spcPct val="100000"/>
              </a:lnSpc>
              <a:spcBef>
                <a:spcPts val="600"/>
              </a:spcBef>
              <a:spcAft>
                <a:spcPts val="0"/>
              </a:spcAft>
              <a:buSzPts val="1656"/>
              <a:buChar char="◼"/>
              <a:defRPr/>
            </a:lvl7pPr>
            <a:lvl8pPr indent="-333756" lvl="7" marL="3657600" algn="l">
              <a:lnSpc>
                <a:spcPct val="100000"/>
              </a:lnSpc>
              <a:spcBef>
                <a:spcPts val="600"/>
              </a:spcBef>
              <a:spcAft>
                <a:spcPts val="0"/>
              </a:spcAft>
              <a:buSzPts val="1656"/>
              <a:buChar char="◼"/>
              <a:defRPr/>
            </a:lvl8pPr>
            <a:lvl9pPr indent="-333756" lvl="8" marL="4114800" algn="l">
              <a:lnSpc>
                <a:spcPct val="100000"/>
              </a:lnSpc>
              <a:spcBef>
                <a:spcPts val="600"/>
              </a:spcBef>
              <a:spcAft>
                <a:spcPts val="600"/>
              </a:spcAft>
              <a:buSzPts val="1656"/>
              <a:buChar char="◼"/>
              <a:defRPr/>
            </a:lvl9pPr>
          </a:lstStyle>
          <a:p/>
        </p:txBody>
      </p:sp>
      <p:sp>
        <p:nvSpPr>
          <p:cNvPr id="119" name="Google Shape;119;g84f826d8fa_1_23"/>
          <p:cNvSpPr txBox="1"/>
          <p:nvPr>
            <p:ph idx="2" type="body"/>
          </p:nvPr>
        </p:nvSpPr>
        <p:spPr>
          <a:xfrm>
            <a:off x="6188417" y="2228003"/>
            <a:ext cx="5422392" cy="3633047"/>
          </a:xfrm>
          <a:prstGeom prst="rect">
            <a:avLst/>
          </a:prstGeom>
          <a:noFill/>
          <a:ln>
            <a:noFill/>
          </a:ln>
        </p:spPr>
        <p:txBody>
          <a:bodyPr anchorCtr="0" anchor="ctr" bIns="45700" lIns="91425" spcFirstLastPara="1" rIns="91425" wrap="square" tIns="45700">
            <a:noAutofit/>
          </a:bodyPr>
          <a:lstStyle>
            <a:lvl1pPr indent="-333756" lvl="0" marL="457200" algn="l">
              <a:lnSpc>
                <a:spcPct val="100000"/>
              </a:lnSpc>
              <a:spcBef>
                <a:spcPts val="360"/>
              </a:spcBef>
              <a:spcAft>
                <a:spcPts val="0"/>
              </a:spcAft>
              <a:buSzPts val="1656"/>
              <a:buChar char="◼"/>
              <a:defRPr/>
            </a:lvl1pPr>
            <a:lvl2pPr indent="-333756" lvl="1" marL="914400" algn="l">
              <a:lnSpc>
                <a:spcPct val="100000"/>
              </a:lnSpc>
              <a:spcBef>
                <a:spcPts val="600"/>
              </a:spcBef>
              <a:spcAft>
                <a:spcPts val="0"/>
              </a:spcAft>
              <a:buSzPts val="1656"/>
              <a:buChar char="◼"/>
              <a:defRPr/>
            </a:lvl2pPr>
            <a:lvl3pPr indent="-333756" lvl="2" marL="1371600" algn="l">
              <a:lnSpc>
                <a:spcPct val="100000"/>
              </a:lnSpc>
              <a:spcBef>
                <a:spcPts val="600"/>
              </a:spcBef>
              <a:spcAft>
                <a:spcPts val="0"/>
              </a:spcAft>
              <a:buSzPts val="1656"/>
              <a:buChar char="◼"/>
              <a:defRPr/>
            </a:lvl3pPr>
            <a:lvl4pPr indent="-333756" lvl="3" marL="1828800" algn="l">
              <a:lnSpc>
                <a:spcPct val="100000"/>
              </a:lnSpc>
              <a:spcBef>
                <a:spcPts val="600"/>
              </a:spcBef>
              <a:spcAft>
                <a:spcPts val="0"/>
              </a:spcAft>
              <a:buSzPts val="1656"/>
              <a:buChar char="◼"/>
              <a:defRPr/>
            </a:lvl4pPr>
            <a:lvl5pPr indent="-333756" lvl="4" marL="2286000" algn="l">
              <a:lnSpc>
                <a:spcPct val="100000"/>
              </a:lnSpc>
              <a:spcBef>
                <a:spcPts val="600"/>
              </a:spcBef>
              <a:spcAft>
                <a:spcPts val="0"/>
              </a:spcAft>
              <a:buSzPts val="1656"/>
              <a:buChar char="◼"/>
              <a:defRPr/>
            </a:lvl5pPr>
            <a:lvl6pPr indent="-333756" lvl="5" marL="2743200" algn="l">
              <a:lnSpc>
                <a:spcPct val="100000"/>
              </a:lnSpc>
              <a:spcBef>
                <a:spcPts val="600"/>
              </a:spcBef>
              <a:spcAft>
                <a:spcPts val="0"/>
              </a:spcAft>
              <a:buSzPts val="1656"/>
              <a:buChar char="◼"/>
              <a:defRPr/>
            </a:lvl6pPr>
            <a:lvl7pPr indent="-333756" lvl="6" marL="3200400" algn="l">
              <a:lnSpc>
                <a:spcPct val="100000"/>
              </a:lnSpc>
              <a:spcBef>
                <a:spcPts val="600"/>
              </a:spcBef>
              <a:spcAft>
                <a:spcPts val="0"/>
              </a:spcAft>
              <a:buSzPts val="1656"/>
              <a:buChar char="◼"/>
              <a:defRPr/>
            </a:lvl7pPr>
            <a:lvl8pPr indent="-333756" lvl="7" marL="3657600" algn="l">
              <a:lnSpc>
                <a:spcPct val="100000"/>
              </a:lnSpc>
              <a:spcBef>
                <a:spcPts val="600"/>
              </a:spcBef>
              <a:spcAft>
                <a:spcPts val="0"/>
              </a:spcAft>
              <a:buSzPts val="1656"/>
              <a:buChar char="◼"/>
              <a:defRPr/>
            </a:lvl8pPr>
            <a:lvl9pPr indent="-333756" lvl="8" marL="4114800" algn="l">
              <a:lnSpc>
                <a:spcPct val="100000"/>
              </a:lnSpc>
              <a:spcBef>
                <a:spcPts val="600"/>
              </a:spcBef>
              <a:spcAft>
                <a:spcPts val="600"/>
              </a:spcAft>
              <a:buSzPts val="1656"/>
              <a:buChar char="◼"/>
              <a:defRPr/>
            </a:lvl9pPr>
          </a:lstStyle>
          <a:p/>
        </p:txBody>
      </p:sp>
      <p:sp>
        <p:nvSpPr>
          <p:cNvPr id="120" name="Google Shape;120;g84f826d8fa_1_23"/>
          <p:cNvSpPr txBox="1"/>
          <p:nvPr>
            <p:ph idx="10" type="dt"/>
          </p:nvPr>
        </p:nvSpPr>
        <p:spPr>
          <a:xfrm>
            <a:off x="7605951" y="5956137"/>
            <a:ext cx="2844799"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1" name="Google Shape;121;g84f826d8fa_1_23"/>
          <p:cNvSpPr txBox="1"/>
          <p:nvPr>
            <p:ph idx="11" type="ftr"/>
          </p:nvPr>
        </p:nvSpPr>
        <p:spPr>
          <a:xfrm>
            <a:off x="581192" y="5951811"/>
            <a:ext cx="691721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2" name="Google Shape;122;g84f826d8fa_1_23"/>
          <p:cNvSpPr txBox="1"/>
          <p:nvPr>
            <p:ph idx="12" type="sldNum"/>
          </p:nvPr>
        </p:nvSpPr>
        <p:spPr>
          <a:xfrm>
            <a:off x="10558300" y="5956137"/>
            <a:ext cx="105251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123" name="Shape 123"/>
        <p:cNvGrpSpPr/>
        <p:nvPr/>
      </p:nvGrpSpPr>
      <p:grpSpPr>
        <a:xfrm>
          <a:off x="0" y="0"/>
          <a:ext cx="0" cy="0"/>
          <a:chOff x="0" y="0"/>
          <a:chExt cx="0" cy="0"/>
        </a:xfrm>
      </p:grpSpPr>
      <p:sp>
        <p:nvSpPr>
          <p:cNvPr id="124" name="Google Shape;124;g84f826d8fa_1_31"/>
          <p:cNvSpPr/>
          <p:nvPr/>
        </p:nvSpPr>
        <p:spPr>
          <a:xfrm>
            <a:off x="445982" y="606554"/>
            <a:ext cx="11300036" cy="1258827"/>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 name="Google Shape;125;g84f826d8fa_1_31"/>
          <p:cNvSpPr txBox="1"/>
          <p:nvPr>
            <p:ph type="title"/>
          </p:nvPr>
        </p:nvSpPr>
        <p:spPr>
          <a:xfrm>
            <a:off x="581193" y="729658"/>
            <a:ext cx="11029616" cy="988332"/>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6" name="Google Shape;126;g84f826d8fa_1_31"/>
          <p:cNvSpPr txBox="1"/>
          <p:nvPr>
            <p:ph idx="1" type="body"/>
          </p:nvPr>
        </p:nvSpPr>
        <p:spPr>
          <a:xfrm>
            <a:off x="887219" y="2250892"/>
            <a:ext cx="5087075" cy="536005"/>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40"/>
              </a:spcBef>
              <a:spcAft>
                <a:spcPts val="0"/>
              </a:spcAft>
              <a:buSzPts val="2024"/>
              <a:buNone/>
              <a:defRPr b="0" sz="2200">
                <a:solidFill>
                  <a:schemeClr val="accent2"/>
                </a:solidFill>
              </a:defRPr>
            </a:lvl1pPr>
            <a:lvl2pPr indent="-228600" lvl="1" marL="914400" algn="l">
              <a:lnSpc>
                <a:spcPct val="100000"/>
              </a:lnSpc>
              <a:spcBef>
                <a:spcPts val="600"/>
              </a:spcBef>
              <a:spcAft>
                <a:spcPts val="0"/>
              </a:spcAft>
              <a:buSzPts val="1840"/>
              <a:buNone/>
              <a:defRPr b="1" sz="2000"/>
            </a:lvl2pPr>
            <a:lvl3pPr indent="-228600" lvl="2" marL="1371600" algn="l">
              <a:lnSpc>
                <a:spcPct val="100000"/>
              </a:lnSpc>
              <a:spcBef>
                <a:spcPts val="600"/>
              </a:spcBef>
              <a:spcAft>
                <a:spcPts val="0"/>
              </a:spcAft>
              <a:buSzPts val="1656"/>
              <a:buNone/>
              <a:defRPr b="1" sz="1800"/>
            </a:lvl3pPr>
            <a:lvl4pPr indent="-228600" lvl="3" marL="1828800" algn="l">
              <a:lnSpc>
                <a:spcPct val="100000"/>
              </a:lnSpc>
              <a:spcBef>
                <a:spcPts val="600"/>
              </a:spcBef>
              <a:spcAft>
                <a:spcPts val="0"/>
              </a:spcAft>
              <a:buSzPts val="1472"/>
              <a:buNone/>
              <a:defRPr b="1" sz="1600"/>
            </a:lvl4pPr>
            <a:lvl5pPr indent="-228600" lvl="4" marL="2286000" algn="l">
              <a:lnSpc>
                <a:spcPct val="100000"/>
              </a:lnSpc>
              <a:spcBef>
                <a:spcPts val="600"/>
              </a:spcBef>
              <a:spcAft>
                <a:spcPts val="0"/>
              </a:spcAft>
              <a:buSzPts val="1472"/>
              <a:buNone/>
              <a:defRPr b="1" sz="1600"/>
            </a:lvl5pPr>
            <a:lvl6pPr indent="-228600" lvl="5" marL="2743200" algn="l">
              <a:lnSpc>
                <a:spcPct val="100000"/>
              </a:lnSpc>
              <a:spcBef>
                <a:spcPts val="600"/>
              </a:spcBef>
              <a:spcAft>
                <a:spcPts val="0"/>
              </a:spcAft>
              <a:buSzPts val="1472"/>
              <a:buNone/>
              <a:defRPr b="1" sz="1600"/>
            </a:lvl6pPr>
            <a:lvl7pPr indent="-228600" lvl="6" marL="3200400" algn="l">
              <a:lnSpc>
                <a:spcPct val="100000"/>
              </a:lnSpc>
              <a:spcBef>
                <a:spcPts val="600"/>
              </a:spcBef>
              <a:spcAft>
                <a:spcPts val="0"/>
              </a:spcAft>
              <a:buSzPts val="1472"/>
              <a:buNone/>
              <a:defRPr b="1" sz="1600"/>
            </a:lvl7pPr>
            <a:lvl8pPr indent="-228600" lvl="7" marL="3657600" algn="l">
              <a:lnSpc>
                <a:spcPct val="100000"/>
              </a:lnSpc>
              <a:spcBef>
                <a:spcPts val="600"/>
              </a:spcBef>
              <a:spcAft>
                <a:spcPts val="0"/>
              </a:spcAft>
              <a:buSzPts val="1472"/>
              <a:buNone/>
              <a:defRPr b="1" sz="1600"/>
            </a:lvl8pPr>
            <a:lvl9pPr indent="-228600" lvl="8" marL="4114800" algn="l">
              <a:lnSpc>
                <a:spcPct val="100000"/>
              </a:lnSpc>
              <a:spcBef>
                <a:spcPts val="600"/>
              </a:spcBef>
              <a:spcAft>
                <a:spcPts val="600"/>
              </a:spcAft>
              <a:buSzPts val="1472"/>
              <a:buNone/>
              <a:defRPr b="1" sz="1600"/>
            </a:lvl9pPr>
          </a:lstStyle>
          <a:p/>
        </p:txBody>
      </p:sp>
      <p:sp>
        <p:nvSpPr>
          <p:cNvPr id="127" name="Google Shape;127;g84f826d8fa_1_31"/>
          <p:cNvSpPr txBox="1"/>
          <p:nvPr>
            <p:ph idx="2" type="body"/>
          </p:nvPr>
        </p:nvSpPr>
        <p:spPr>
          <a:xfrm>
            <a:off x="581194" y="2926052"/>
            <a:ext cx="5393100" cy="2934999"/>
          </a:xfrm>
          <a:prstGeom prst="rect">
            <a:avLst/>
          </a:prstGeom>
          <a:noFill/>
          <a:ln>
            <a:noFill/>
          </a:ln>
        </p:spPr>
        <p:txBody>
          <a:bodyPr anchorCtr="0" anchor="t" bIns="45700" lIns="91425" spcFirstLastPara="1" rIns="91425" wrap="square" tIns="45700">
            <a:noAutofit/>
          </a:bodyPr>
          <a:lstStyle>
            <a:lvl1pPr indent="-333756" lvl="0" marL="457200" algn="l">
              <a:lnSpc>
                <a:spcPct val="100000"/>
              </a:lnSpc>
              <a:spcBef>
                <a:spcPts val="360"/>
              </a:spcBef>
              <a:spcAft>
                <a:spcPts val="0"/>
              </a:spcAft>
              <a:buSzPts val="1656"/>
              <a:buChar char="◼"/>
              <a:defRPr/>
            </a:lvl1pPr>
            <a:lvl2pPr indent="-333756" lvl="1" marL="914400" algn="l">
              <a:lnSpc>
                <a:spcPct val="100000"/>
              </a:lnSpc>
              <a:spcBef>
                <a:spcPts val="600"/>
              </a:spcBef>
              <a:spcAft>
                <a:spcPts val="0"/>
              </a:spcAft>
              <a:buSzPts val="1656"/>
              <a:buChar char="◼"/>
              <a:defRPr/>
            </a:lvl2pPr>
            <a:lvl3pPr indent="-333756" lvl="2" marL="1371600" algn="l">
              <a:lnSpc>
                <a:spcPct val="100000"/>
              </a:lnSpc>
              <a:spcBef>
                <a:spcPts val="600"/>
              </a:spcBef>
              <a:spcAft>
                <a:spcPts val="0"/>
              </a:spcAft>
              <a:buSzPts val="1656"/>
              <a:buChar char="◼"/>
              <a:defRPr/>
            </a:lvl3pPr>
            <a:lvl4pPr indent="-333756" lvl="3" marL="1828800" algn="l">
              <a:lnSpc>
                <a:spcPct val="100000"/>
              </a:lnSpc>
              <a:spcBef>
                <a:spcPts val="600"/>
              </a:spcBef>
              <a:spcAft>
                <a:spcPts val="0"/>
              </a:spcAft>
              <a:buSzPts val="1656"/>
              <a:buChar char="◼"/>
              <a:defRPr/>
            </a:lvl4pPr>
            <a:lvl5pPr indent="-333756" lvl="4" marL="2286000" algn="l">
              <a:lnSpc>
                <a:spcPct val="100000"/>
              </a:lnSpc>
              <a:spcBef>
                <a:spcPts val="600"/>
              </a:spcBef>
              <a:spcAft>
                <a:spcPts val="0"/>
              </a:spcAft>
              <a:buSzPts val="1656"/>
              <a:buChar char="◼"/>
              <a:defRPr/>
            </a:lvl5pPr>
            <a:lvl6pPr indent="-333756" lvl="5" marL="2743200" algn="l">
              <a:lnSpc>
                <a:spcPct val="100000"/>
              </a:lnSpc>
              <a:spcBef>
                <a:spcPts val="600"/>
              </a:spcBef>
              <a:spcAft>
                <a:spcPts val="0"/>
              </a:spcAft>
              <a:buSzPts val="1656"/>
              <a:buChar char="◼"/>
              <a:defRPr/>
            </a:lvl6pPr>
            <a:lvl7pPr indent="-333756" lvl="6" marL="3200400" algn="l">
              <a:lnSpc>
                <a:spcPct val="100000"/>
              </a:lnSpc>
              <a:spcBef>
                <a:spcPts val="600"/>
              </a:spcBef>
              <a:spcAft>
                <a:spcPts val="0"/>
              </a:spcAft>
              <a:buSzPts val="1656"/>
              <a:buChar char="◼"/>
              <a:defRPr/>
            </a:lvl7pPr>
            <a:lvl8pPr indent="-333756" lvl="7" marL="3657600" algn="l">
              <a:lnSpc>
                <a:spcPct val="100000"/>
              </a:lnSpc>
              <a:spcBef>
                <a:spcPts val="600"/>
              </a:spcBef>
              <a:spcAft>
                <a:spcPts val="0"/>
              </a:spcAft>
              <a:buSzPts val="1656"/>
              <a:buChar char="◼"/>
              <a:defRPr/>
            </a:lvl8pPr>
            <a:lvl9pPr indent="-333756" lvl="8" marL="4114800" algn="l">
              <a:lnSpc>
                <a:spcPct val="100000"/>
              </a:lnSpc>
              <a:spcBef>
                <a:spcPts val="600"/>
              </a:spcBef>
              <a:spcAft>
                <a:spcPts val="600"/>
              </a:spcAft>
              <a:buSzPts val="1656"/>
              <a:buChar char="◼"/>
              <a:defRPr/>
            </a:lvl9pPr>
          </a:lstStyle>
          <a:p/>
        </p:txBody>
      </p:sp>
      <p:sp>
        <p:nvSpPr>
          <p:cNvPr id="128" name="Google Shape;128;g84f826d8fa_1_31"/>
          <p:cNvSpPr txBox="1"/>
          <p:nvPr>
            <p:ph idx="3" type="body"/>
          </p:nvPr>
        </p:nvSpPr>
        <p:spPr>
          <a:xfrm>
            <a:off x="6523735" y="2250892"/>
            <a:ext cx="5087073" cy="553373"/>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40"/>
              </a:spcBef>
              <a:spcAft>
                <a:spcPts val="0"/>
              </a:spcAft>
              <a:buSzPts val="2024"/>
              <a:buNone/>
              <a:defRPr b="0" sz="2200">
                <a:solidFill>
                  <a:schemeClr val="accent2"/>
                </a:solidFill>
              </a:defRPr>
            </a:lvl1pPr>
            <a:lvl2pPr indent="-228600" lvl="1" marL="914400" algn="l">
              <a:lnSpc>
                <a:spcPct val="100000"/>
              </a:lnSpc>
              <a:spcBef>
                <a:spcPts val="600"/>
              </a:spcBef>
              <a:spcAft>
                <a:spcPts val="0"/>
              </a:spcAft>
              <a:buSzPts val="1840"/>
              <a:buNone/>
              <a:defRPr b="1" sz="2000"/>
            </a:lvl2pPr>
            <a:lvl3pPr indent="-228600" lvl="2" marL="1371600" algn="l">
              <a:lnSpc>
                <a:spcPct val="100000"/>
              </a:lnSpc>
              <a:spcBef>
                <a:spcPts val="600"/>
              </a:spcBef>
              <a:spcAft>
                <a:spcPts val="0"/>
              </a:spcAft>
              <a:buSzPts val="1656"/>
              <a:buNone/>
              <a:defRPr b="1" sz="1800"/>
            </a:lvl3pPr>
            <a:lvl4pPr indent="-228600" lvl="3" marL="1828800" algn="l">
              <a:lnSpc>
                <a:spcPct val="100000"/>
              </a:lnSpc>
              <a:spcBef>
                <a:spcPts val="600"/>
              </a:spcBef>
              <a:spcAft>
                <a:spcPts val="0"/>
              </a:spcAft>
              <a:buSzPts val="1472"/>
              <a:buNone/>
              <a:defRPr b="1" sz="1600"/>
            </a:lvl4pPr>
            <a:lvl5pPr indent="-228600" lvl="4" marL="2286000" algn="l">
              <a:lnSpc>
                <a:spcPct val="100000"/>
              </a:lnSpc>
              <a:spcBef>
                <a:spcPts val="600"/>
              </a:spcBef>
              <a:spcAft>
                <a:spcPts val="0"/>
              </a:spcAft>
              <a:buSzPts val="1472"/>
              <a:buNone/>
              <a:defRPr b="1" sz="1600"/>
            </a:lvl5pPr>
            <a:lvl6pPr indent="-228600" lvl="5" marL="2743200" algn="l">
              <a:lnSpc>
                <a:spcPct val="100000"/>
              </a:lnSpc>
              <a:spcBef>
                <a:spcPts val="600"/>
              </a:spcBef>
              <a:spcAft>
                <a:spcPts val="0"/>
              </a:spcAft>
              <a:buSzPts val="1472"/>
              <a:buNone/>
              <a:defRPr b="1" sz="1600"/>
            </a:lvl6pPr>
            <a:lvl7pPr indent="-228600" lvl="6" marL="3200400" algn="l">
              <a:lnSpc>
                <a:spcPct val="100000"/>
              </a:lnSpc>
              <a:spcBef>
                <a:spcPts val="600"/>
              </a:spcBef>
              <a:spcAft>
                <a:spcPts val="0"/>
              </a:spcAft>
              <a:buSzPts val="1472"/>
              <a:buNone/>
              <a:defRPr b="1" sz="1600"/>
            </a:lvl7pPr>
            <a:lvl8pPr indent="-228600" lvl="7" marL="3657600" algn="l">
              <a:lnSpc>
                <a:spcPct val="100000"/>
              </a:lnSpc>
              <a:spcBef>
                <a:spcPts val="600"/>
              </a:spcBef>
              <a:spcAft>
                <a:spcPts val="0"/>
              </a:spcAft>
              <a:buSzPts val="1472"/>
              <a:buNone/>
              <a:defRPr b="1" sz="1600"/>
            </a:lvl8pPr>
            <a:lvl9pPr indent="-228600" lvl="8" marL="4114800" algn="l">
              <a:lnSpc>
                <a:spcPct val="100000"/>
              </a:lnSpc>
              <a:spcBef>
                <a:spcPts val="600"/>
              </a:spcBef>
              <a:spcAft>
                <a:spcPts val="600"/>
              </a:spcAft>
              <a:buSzPts val="1472"/>
              <a:buNone/>
              <a:defRPr b="1" sz="1600"/>
            </a:lvl9pPr>
          </a:lstStyle>
          <a:p/>
        </p:txBody>
      </p:sp>
      <p:sp>
        <p:nvSpPr>
          <p:cNvPr id="129" name="Google Shape;129;g84f826d8fa_1_31"/>
          <p:cNvSpPr txBox="1"/>
          <p:nvPr>
            <p:ph idx="4" type="body"/>
          </p:nvPr>
        </p:nvSpPr>
        <p:spPr>
          <a:xfrm>
            <a:off x="6217709" y="2926052"/>
            <a:ext cx="5393100" cy="2934999"/>
          </a:xfrm>
          <a:prstGeom prst="rect">
            <a:avLst/>
          </a:prstGeom>
          <a:noFill/>
          <a:ln>
            <a:noFill/>
          </a:ln>
        </p:spPr>
        <p:txBody>
          <a:bodyPr anchorCtr="0" anchor="t" bIns="45700" lIns="91425" spcFirstLastPara="1" rIns="91425" wrap="square" tIns="45700">
            <a:noAutofit/>
          </a:bodyPr>
          <a:lstStyle>
            <a:lvl1pPr indent="-333756" lvl="0" marL="457200" algn="l">
              <a:lnSpc>
                <a:spcPct val="100000"/>
              </a:lnSpc>
              <a:spcBef>
                <a:spcPts val="360"/>
              </a:spcBef>
              <a:spcAft>
                <a:spcPts val="0"/>
              </a:spcAft>
              <a:buSzPts val="1656"/>
              <a:buChar char="◼"/>
              <a:defRPr/>
            </a:lvl1pPr>
            <a:lvl2pPr indent="-333756" lvl="1" marL="914400" algn="l">
              <a:lnSpc>
                <a:spcPct val="100000"/>
              </a:lnSpc>
              <a:spcBef>
                <a:spcPts val="600"/>
              </a:spcBef>
              <a:spcAft>
                <a:spcPts val="0"/>
              </a:spcAft>
              <a:buSzPts val="1656"/>
              <a:buChar char="◼"/>
              <a:defRPr/>
            </a:lvl2pPr>
            <a:lvl3pPr indent="-333756" lvl="2" marL="1371600" algn="l">
              <a:lnSpc>
                <a:spcPct val="100000"/>
              </a:lnSpc>
              <a:spcBef>
                <a:spcPts val="600"/>
              </a:spcBef>
              <a:spcAft>
                <a:spcPts val="0"/>
              </a:spcAft>
              <a:buSzPts val="1656"/>
              <a:buChar char="◼"/>
              <a:defRPr/>
            </a:lvl3pPr>
            <a:lvl4pPr indent="-333756" lvl="3" marL="1828800" algn="l">
              <a:lnSpc>
                <a:spcPct val="100000"/>
              </a:lnSpc>
              <a:spcBef>
                <a:spcPts val="600"/>
              </a:spcBef>
              <a:spcAft>
                <a:spcPts val="0"/>
              </a:spcAft>
              <a:buSzPts val="1656"/>
              <a:buChar char="◼"/>
              <a:defRPr/>
            </a:lvl4pPr>
            <a:lvl5pPr indent="-333756" lvl="4" marL="2286000" algn="l">
              <a:lnSpc>
                <a:spcPct val="100000"/>
              </a:lnSpc>
              <a:spcBef>
                <a:spcPts val="600"/>
              </a:spcBef>
              <a:spcAft>
                <a:spcPts val="0"/>
              </a:spcAft>
              <a:buSzPts val="1656"/>
              <a:buChar char="◼"/>
              <a:defRPr/>
            </a:lvl5pPr>
            <a:lvl6pPr indent="-333756" lvl="5" marL="2743200" algn="l">
              <a:lnSpc>
                <a:spcPct val="100000"/>
              </a:lnSpc>
              <a:spcBef>
                <a:spcPts val="600"/>
              </a:spcBef>
              <a:spcAft>
                <a:spcPts val="0"/>
              </a:spcAft>
              <a:buSzPts val="1656"/>
              <a:buChar char="◼"/>
              <a:defRPr/>
            </a:lvl6pPr>
            <a:lvl7pPr indent="-333756" lvl="6" marL="3200400" algn="l">
              <a:lnSpc>
                <a:spcPct val="100000"/>
              </a:lnSpc>
              <a:spcBef>
                <a:spcPts val="600"/>
              </a:spcBef>
              <a:spcAft>
                <a:spcPts val="0"/>
              </a:spcAft>
              <a:buSzPts val="1656"/>
              <a:buChar char="◼"/>
              <a:defRPr/>
            </a:lvl7pPr>
            <a:lvl8pPr indent="-333756" lvl="7" marL="3657600" algn="l">
              <a:lnSpc>
                <a:spcPct val="100000"/>
              </a:lnSpc>
              <a:spcBef>
                <a:spcPts val="600"/>
              </a:spcBef>
              <a:spcAft>
                <a:spcPts val="0"/>
              </a:spcAft>
              <a:buSzPts val="1656"/>
              <a:buChar char="◼"/>
              <a:defRPr/>
            </a:lvl8pPr>
            <a:lvl9pPr indent="-333756" lvl="8" marL="4114800" algn="l">
              <a:lnSpc>
                <a:spcPct val="100000"/>
              </a:lnSpc>
              <a:spcBef>
                <a:spcPts val="600"/>
              </a:spcBef>
              <a:spcAft>
                <a:spcPts val="600"/>
              </a:spcAft>
              <a:buSzPts val="1656"/>
              <a:buChar char="◼"/>
              <a:defRPr/>
            </a:lvl9pPr>
          </a:lstStyle>
          <a:p/>
        </p:txBody>
      </p:sp>
      <p:sp>
        <p:nvSpPr>
          <p:cNvPr id="130" name="Google Shape;130;g84f826d8fa_1_31"/>
          <p:cNvSpPr txBox="1"/>
          <p:nvPr>
            <p:ph idx="10" type="dt"/>
          </p:nvPr>
        </p:nvSpPr>
        <p:spPr>
          <a:xfrm>
            <a:off x="7605951" y="5956137"/>
            <a:ext cx="2844799"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1" name="Google Shape;131;g84f826d8fa_1_31"/>
          <p:cNvSpPr txBox="1"/>
          <p:nvPr>
            <p:ph idx="11" type="ftr"/>
          </p:nvPr>
        </p:nvSpPr>
        <p:spPr>
          <a:xfrm>
            <a:off x="581192" y="5951811"/>
            <a:ext cx="691721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2" name="Google Shape;132;g84f826d8fa_1_31"/>
          <p:cNvSpPr txBox="1"/>
          <p:nvPr>
            <p:ph idx="12" type="sldNum"/>
          </p:nvPr>
        </p:nvSpPr>
        <p:spPr>
          <a:xfrm>
            <a:off x="10558300" y="5956137"/>
            <a:ext cx="105251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133" name="Shape 133"/>
        <p:cNvGrpSpPr/>
        <p:nvPr/>
      </p:nvGrpSpPr>
      <p:grpSpPr>
        <a:xfrm>
          <a:off x="0" y="0"/>
          <a:ext cx="0" cy="0"/>
          <a:chOff x="0" y="0"/>
          <a:chExt cx="0" cy="0"/>
        </a:xfrm>
      </p:grpSpPr>
      <p:sp>
        <p:nvSpPr>
          <p:cNvPr id="134" name="Google Shape;134;g84f826d8fa_1_41"/>
          <p:cNvSpPr/>
          <p:nvPr/>
        </p:nvSpPr>
        <p:spPr>
          <a:xfrm>
            <a:off x="440683" y="606554"/>
            <a:ext cx="11300036" cy="1258827"/>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 name="Google Shape;135;g84f826d8fa_1_41"/>
          <p:cNvSpPr txBox="1"/>
          <p:nvPr>
            <p:ph type="title"/>
          </p:nvPr>
        </p:nvSpPr>
        <p:spPr>
          <a:xfrm>
            <a:off x="575894" y="729658"/>
            <a:ext cx="11029616" cy="988332"/>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6" name="Google Shape;136;g84f826d8fa_1_41"/>
          <p:cNvSpPr txBox="1"/>
          <p:nvPr>
            <p:ph idx="10" type="dt"/>
          </p:nvPr>
        </p:nvSpPr>
        <p:spPr>
          <a:xfrm>
            <a:off x="7605951" y="5956137"/>
            <a:ext cx="2844799"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7" name="Google Shape;137;g84f826d8fa_1_41"/>
          <p:cNvSpPr txBox="1"/>
          <p:nvPr>
            <p:ph idx="11" type="ftr"/>
          </p:nvPr>
        </p:nvSpPr>
        <p:spPr>
          <a:xfrm>
            <a:off x="581192" y="5951811"/>
            <a:ext cx="691721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8" name="Google Shape;138;g84f826d8fa_1_41"/>
          <p:cNvSpPr txBox="1"/>
          <p:nvPr>
            <p:ph idx="12" type="sldNum"/>
          </p:nvPr>
        </p:nvSpPr>
        <p:spPr>
          <a:xfrm>
            <a:off x="10558300" y="5956137"/>
            <a:ext cx="105251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39" name="Shape 139"/>
        <p:cNvGrpSpPr/>
        <p:nvPr/>
      </p:nvGrpSpPr>
      <p:grpSpPr>
        <a:xfrm>
          <a:off x="0" y="0"/>
          <a:ext cx="0" cy="0"/>
          <a:chOff x="0" y="0"/>
          <a:chExt cx="0" cy="0"/>
        </a:xfrm>
      </p:grpSpPr>
      <p:sp>
        <p:nvSpPr>
          <p:cNvPr id="140" name="Google Shape;140;g84f826d8fa_1_47"/>
          <p:cNvSpPr txBox="1"/>
          <p:nvPr>
            <p:ph idx="10" type="dt"/>
          </p:nvPr>
        </p:nvSpPr>
        <p:spPr>
          <a:xfrm>
            <a:off x="7605951" y="5956137"/>
            <a:ext cx="2844799"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1" name="Google Shape;141;g84f826d8fa_1_47"/>
          <p:cNvSpPr txBox="1"/>
          <p:nvPr>
            <p:ph idx="11" type="ftr"/>
          </p:nvPr>
        </p:nvSpPr>
        <p:spPr>
          <a:xfrm>
            <a:off x="581192" y="5951811"/>
            <a:ext cx="691721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2" name="Google Shape;142;g84f826d8fa_1_47"/>
          <p:cNvSpPr txBox="1"/>
          <p:nvPr>
            <p:ph idx="12" type="sldNum"/>
          </p:nvPr>
        </p:nvSpPr>
        <p:spPr>
          <a:xfrm>
            <a:off x="10558300" y="5956137"/>
            <a:ext cx="105251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spTree>
      <p:nvGrpSpPr>
        <p:cNvPr id="143" name="Shape 143"/>
        <p:cNvGrpSpPr/>
        <p:nvPr/>
      </p:nvGrpSpPr>
      <p:grpSpPr>
        <a:xfrm>
          <a:off x="0" y="0"/>
          <a:ext cx="0" cy="0"/>
          <a:chOff x="0" y="0"/>
          <a:chExt cx="0" cy="0"/>
        </a:xfrm>
      </p:grpSpPr>
      <p:sp>
        <p:nvSpPr>
          <p:cNvPr id="144" name="Google Shape;144;g84f826d8fa_1_51"/>
          <p:cNvSpPr/>
          <p:nvPr/>
        </p:nvSpPr>
        <p:spPr>
          <a:xfrm>
            <a:off x="447817" y="5141973"/>
            <a:ext cx="11298200" cy="1274702"/>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 name="Google Shape;145;g84f826d8fa_1_51"/>
          <p:cNvSpPr txBox="1"/>
          <p:nvPr>
            <p:ph type="title"/>
          </p:nvPr>
        </p:nvSpPr>
        <p:spPr>
          <a:xfrm>
            <a:off x="581192" y="5262296"/>
            <a:ext cx="4909445" cy="68951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Clr>
                <a:srgbClr val="539F8A"/>
              </a:buClr>
              <a:buSzPts val="2000"/>
              <a:buFont typeface="Gill Sans"/>
              <a:buNone/>
              <a:defRPr b="0" sz="2000">
                <a:solidFill>
                  <a:srgbClr val="539F8A"/>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6" name="Google Shape;146;g84f826d8fa_1_51"/>
          <p:cNvSpPr txBox="1"/>
          <p:nvPr>
            <p:ph idx="1" type="body"/>
          </p:nvPr>
        </p:nvSpPr>
        <p:spPr>
          <a:xfrm>
            <a:off x="447816" y="601200"/>
            <a:ext cx="11292840" cy="4204800"/>
          </a:xfrm>
          <a:prstGeom prst="rect">
            <a:avLst/>
          </a:prstGeom>
          <a:noFill/>
          <a:ln>
            <a:noFill/>
          </a:ln>
        </p:spPr>
        <p:txBody>
          <a:bodyPr anchorCtr="0" anchor="ctr" bIns="45700" lIns="91425" spcFirstLastPara="1" rIns="91425" wrap="square" tIns="45700">
            <a:noAutofit/>
          </a:bodyPr>
          <a:lstStyle>
            <a:lvl1pPr indent="-345440" lvl="0" marL="457200" algn="l">
              <a:lnSpc>
                <a:spcPct val="100000"/>
              </a:lnSpc>
              <a:spcBef>
                <a:spcPts val="400"/>
              </a:spcBef>
              <a:spcAft>
                <a:spcPts val="0"/>
              </a:spcAft>
              <a:buSzPts val="1840"/>
              <a:buChar char="◼"/>
              <a:defRPr sz="2000">
                <a:solidFill>
                  <a:schemeClr val="dk2"/>
                </a:solidFill>
              </a:defRPr>
            </a:lvl1pPr>
            <a:lvl2pPr indent="-333756" lvl="1" marL="914400" algn="l">
              <a:lnSpc>
                <a:spcPct val="100000"/>
              </a:lnSpc>
              <a:spcBef>
                <a:spcPts val="600"/>
              </a:spcBef>
              <a:spcAft>
                <a:spcPts val="0"/>
              </a:spcAft>
              <a:buSzPts val="1656"/>
              <a:buChar char="◼"/>
              <a:defRPr sz="1800">
                <a:solidFill>
                  <a:schemeClr val="dk2"/>
                </a:solidFill>
              </a:defRPr>
            </a:lvl2pPr>
            <a:lvl3pPr indent="-322072" lvl="2" marL="1371600" algn="l">
              <a:lnSpc>
                <a:spcPct val="100000"/>
              </a:lnSpc>
              <a:spcBef>
                <a:spcPts val="600"/>
              </a:spcBef>
              <a:spcAft>
                <a:spcPts val="0"/>
              </a:spcAft>
              <a:buSzPts val="1472"/>
              <a:buChar char="◼"/>
              <a:defRPr sz="1600">
                <a:solidFill>
                  <a:schemeClr val="dk2"/>
                </a:solidFill>
              </a:defRPr>
            </a:lvl3pPr>
            <a:lvl4pPr indent="-310388" lvl="3" marL="1828800" algn="l">
              <a:lnSpc>
                <a:spcPct val="100000"/>
              </a:lnSpc>
              <a:spcBef>
                <a:spcPts val="600"/>
              </a:spcBef>
              <a:spcAft>
                <a:spcPts val="0"/>
              </a:spcAft>
              <a:buSzPts val="1288"/>
              <a:buChar char="◼"/>
              <a:defRPr sz="1400">
                <a:solidFill>
                  <a:schemeClr val="dk2"/>
                </a:solidFill>
              </a:defRPr>
            </a:lvl4pPr>
            <a:lvl5pPr indent="-310388" lvl="4" marL="2286000" algn="l">
              <a:lnSpc>
                <a:spcPct val="100000"/>
              </a:lnSpc>
              <a:spcBef>
                <a:spcPts val="600"/>
              </a:spcBef>
              <a:spcAft>
                <a:spcPts val="0"/>
              </a:spcAft>
              <a:buSzPts val="1288"/>
              <a:buChar char="◼"/>
              <a:defRPr sz="1400">
                <a:solidFill>
                  <a:schemeClr val="dk2"/>
                </a:solidFill>
              </a:defRPr>
            </a:lvl5pPr>
            <a:lvl6pPr indent="-310388" lvl="5" marL="2743200" algn="l">
              <a:lnSpc>
                <a:spcPct val="100000"/>
              </a:lnSpc>
              <a:spcBef>
                <a:spcPts val="600"/>
              </a:spcBef>
              <a:spcAft>
                <a:spcPts val="0"/>
              </a:spcAft>
              <a:buSzPts val="1288"/>
              <a:buChar char="◼"/>
              <a:defRPr sz="1400">
                <a:solidFill>
                  <a:schemeClr val="dk2"/>
                </a:solidFill>
              </a:defRPr>
            </a:lvl6pPr>
            <a:lvl7pPr indent="-310388" lvl="6" marL="3200400" algn="l">
              <a:lnSpc>
                <a:spcPct val="100000"/>
              </a:lnSpc>
              <a:spcBef>
                <a:spcPts val="600"/>
              </a:spcBef>
              <a:spcAft>
                <a:spcPts val="0"/>
              </a:spcAft>
              <a:buSzPts val="1288"/>
              <a:buChar char="◼"/>
              <a:defRPr sz="1400">
                <a:solidFill>
                  <a:schemeClr val="dk2"/>
                </a:solidFill>
              </a:defRPr>
            </a:lvl7pPr>
            <a:lvl8pPr indent="-310388" lvl="7" marL="3657600" algn="l">
              <a:lnSpc>
                <a:spcPct val="100000"/>
              </a:lnSpc>
              <a:spcBef>
                <a:spcPts val="600"/>
              </a:spcBef>
              <a:spcAft>
                <a:spcPts val="0"/>
              </a:spcAft>
              <a:buSzPts val="1288"/>
              <a:buChar char="◼"/>
              <a:defRPr sz="1400">
                <a:solidFill>
                  <a:schemeClr val="dk2"/>
                </a:solidFill>
              </a:defRPr>
            </a:lvl8pPr>
            <a:lvl9pPr indent="-310388" lvl="8" marL="4114800" algn="l">
              <a:lnSpc>
                <a:spcPct val="100000"/>
              </a:lnSpc>
              <a:spcBef>
                <a:spcPts val="600"/>
              </a:spcBef>
              <a:spcAft>
                <a:spcPts val="600"/>
              </a:spcAft>
              <a:buSzPts val="1288"/>
              <a:buChar char="◼"/>
              <a:defRPr sz="1400">
                <a:solidFill>
                  <a:schemeClr val="dk2"/>
                </a:solidFill>
              </a:defRPr>
            </a:lvl9pPr>
          </a:lstStyle>
          <a:p/>
        </p:txBody>
      </p:sp>
      <p:sp>
        <p:nvSpPr>
          <p:cNvPr id="147" name="Google Shape;147;g84f826d8fa_1_51"/>
          <p:cNvSpPr txBox="1"/>
          <p:nvPr>
            <p:ph idx="2" type="body"/>
          </p:nvPr>
        </p:nvSpPr>
        <p:spPr>
          <a:xfrm>
            <a:off x="5740823" y="5262296"/>
            <a:ext cx="5869987" cy="689515"/>
          </a:xfrm>
          <a:prstGeom prst="rect">
            <a:avLst/>
          </a:prstGeom>
          <a:noFill/>
          <a:ln>
            <a:noFill/>
          </a:ln>
        </p:spPr>
        <p:txBody>
          <a:bodyPr anchorCtr="0" anchor="ctr" bIns="45700" lIns="91425" spcFirstLastPara="1" rIns="91425" wrap="square" tIns="45700">
            <a:noAutofit/>
          </a:bodyPr>
          <a:lstStyle>
            <a:lvl1pPr indent="-228600" lvl="0" marL="457200" algn="r">
              <a:lnSpc>
                <a:spcPct val="100000"/>
              </a:lnSpc>
              <a:spcBef>
                <a:spcPts val="220"/>
              </a:spcBef>
              <a:spcAft>
                <a:spcPts val="0"/>
              </a:spcAft>
              <a:buSzPts val="1012"/>
              <a:buNone/>
              <a:defRPr sz="1100">
                <a:solidFill>
                  <a:schemeClr val="lt1"/>
                </a:solidFill>
              </a:defRPr>
            </a:lvl1pPr>
            <a:lvl2pPr indent="-228600" lvl="1" marL="914400" algn="l">
              <a:lnSpc>
                <a:spcPct val="100000"/>
              </a:lnSpc>
              <a:spcBef>
                <a:spcPts val="600"/>
              </a:spcBef>
              <a:spcAft>
                <a:spcPts val="0"/>
              </a:spcAft>
              <a:buSzPts val="1012"/>
              <a:buNone/>
              <a:defRPr sz="1100"/>
            </a:lvl2pPr>
            <a:lvl3pPr indent="-228600" lvl="2" marL="1371600" algn="l">
              <a:lnSpc>
                <a:spcPct val="100000"/>
              </a:lnSpc>
              <a:spcBef>
                <a:spcPts val="600"/>
              </a:spcBef>
              <a:spcAft>
                <a:spcPts val="0"/>
              </a:spcAft>
              <a:buSzPts val="920"/>
              <a:buNone/>
              <a:defRPr sz="1000"/>
            </a:lvl3pPr>
            <a:lvl4pPr indent="-228600" lvl="3" marL="1828800" algn="l">
              <a:lnSpc>
                <a:spcPct val="100000"/>
              </a:lnSpc>
              <a:spcBef>
                <a:spcPts val="600"/>
              </a:spcBef>
              <a:spcAft>
                <a:spcPts val="0"/>
              </a:spcAft>
              <a:buSzPts val="828"/>
              <a:buNone/>
              <a:defRPr sz="900"/>
            </a:lvl4pPr>
            <a:lvl5pPr indent="-228600" lvl="4" marL="2286000" algn="l">
              <a:lnSpc>
                <a:spcPct val="100000"/>
              </a:lnSpc>
              <a:spcBef>
                <a:spcPts val="600"/>
              </a:spcBef>
              <a:spcAft>
                <a:spcPts val="0"/>
              </a:spcAft>
              <a:buSzPts val="828"/>
              <a:buNone/>
              <a:defRPr sz="900"/>
            </a:lvl5pPr>
            <a:lvl6pPr indent="-228600" lvl="5" marL="2743200" algn="l">
              <a:lnSpc>
                <a:spcPct val="100000"/>
              </a:lnSpc>
              <a:spcBef>
                <a:spcPts val="600"/>
              </a:spcBef>
              <a:spcAft>
                <a:spcPts val="0"/>
              </a:spcAft>
              <a:buSzPts val="828"/>
              <a:buNone/>
              <a:defRPr sz="900"/>
            </a:lvl6pPr>
            <a:lvl7pPr indent="-228600" lvl="6" marL="3200400" algn="l">
              <a:lnSpc>
                <a:spcPct val="100000"/>
              </a:lnSpc>
              <a:spcBef>
                <a:spcPts val="600"/>
              </a:spcBef>
              <a:spcAft>
                <a:spcPts val="0"/>
              </a:spcAft>
              <a:buSzPts val="828"/>
              <a:buNone/>
              <a:defRPr sz="900"/>
            </a:lvl7pPr>
            <a:lvl8pPr indent="-228600" lvl="7" marL="3657600" algn="l">
              <a:lnSpc>
                <a:spcPct val="100000"/>
              </a:lnSpc>
              <a:spcBef>
                <a:spcPts val="600"/>
              </a:spcBef>
              <a:spcAft>
                <a:spcPts val="0"/>
              </a:spcAft>
              <a:buSzPts val="828"/>
              <a:buNone/>
              <a:defRPr sz="900"/>
            </a:lvl8pPr>
            <a:lvl9pPr indent="-228600" lvl="8" marL="4114800" algn="l">
              <a:lnSpc>
                <a:spcPct val="100000"/>
              </a:lnSpc>
              <a:spcBef>
                <a:spcPts val="600"/>
              </a:spcBef>
              <a:spcAft>
                <a:spcPts val="600"/>
              </a:spcAft>
              <a:buSzPts val="828"/>
              <a:buNone/>
              <a:defRPr sz="900"/>
            </a:lvl9pPr>
          </a:lstStyle>
          <a:p/>
        </p:txBody>
      </p:sp>
      <p:sp>
        <p:nvSpPr>
          <p:cNvPr id="148" name="Google Shape;148;g84f826d8fa_1_51"/>
          <p:cNvSpPr txBox="1"/>
          <p:nvPr>
            <p:ph idx="10" type="dt"/>
          </p:nvPr>
        </p:nvSpPr>
        <p:spPr>
          <a:xfrm>
            <a:off x="7605951" y="5956137"/>
            <a:ext cx="2844799"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solidFill>
                  <a:srgbClr val="539F8A"/>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9" name="Google Shape;149;g84f826d8fa_1_51"/>
          <p:cNvSpPr txBox="1"/>
          <p:nvPr>
            <p:ph idx="11" type="ftr"/>
          </p:nvPr>
        </p:nvSpPr>
        <p:spPr>
          <a:xfrm>
            <a:off x="581192" y="5951811"/>
            <a:ext cx="691721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solidFill>
                  <a:srgbClr val="539F8A"/>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0" name="Google Shape;150;g84f826d8fa_1_51"/>
          <p:cNvSpPr txBox="1"/>
          <p:nvPr>
            <p:ph idx="12" type="sldNum"/>
          </p:nvPr>
        </p:nvSpPr>
        <p:spPr>
          <a:xfrm>
            <a:off x="10558300" y="5956137"/>
            <a:ext cx="105251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539F8A"/>
                </a:solidFill>
                <a:latin typeface="Gill Sans"/>
                <a:ea typeface="Gill Sans"/>
                <a:cs typeface="Gill Sans"/>
                <a:sym typeface="Gill Sans"/>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539F8A"/>
                </a:solidFill>
                <a:latin typeface="Gill Sans"/>
                <a:ea typeface="Gill Sans"/>
                <a:cs typeface="Gill Sans"/>
                <a:sym typeface="Gill Sans"/>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539F8A"/>
                </a:solidFill>
                <a:latin typeface="Gill Sans"/>
                <a:ea typeface="Gill Sans"/>
                <a:cs typeface="Gill Sans"/>
                <a:sym typeface="Gill Sans"/>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539F8A"/>
                </a:solidFill>
                <a:latin typeface="Gill Sans"/>
                <a:ea typeface="Gill Sans"/>
                <a:cs typeface="Gill Sans"/>
                <a:sym typeface="Gill Sans"/>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539F8A"/>
                </a:solidFill>
                <a:latin typeface="Gill Sans"/>
                <a:ea typeface="Gill Sans"/>
                <a:cs typeface="Gill Sans"/>
                <a:sym typeface="Gill Sans"/>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539F8A"/>
                </a:solidFill>
                <a:latin typeface="Gill Sans"/>
                <a:ea typeface="Gill Sans"/>
                <a:cs typeface="Gill Sans"/>
                <a:sym typeface="Gill Sans"/>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539F8A"/>
                </a:solidFill>
                <a:latin typeface="Gill Sans"/>
                <a:ea typeface="Gill Sans"/>
                <a:cs typeface="Gill Sans"/>
                <a:sym typeface="Gill Sans"/>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539F8A"/>
                </a:solidFill>
                <a:latin typeface="Gill Sans"/>
                <a:ea typeface="Gill Sans"/>
                <a:cs typeface="Gill Sans"/>
                <a:sym typeface="Gill Sans"/>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539F8A"/>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type="picTx">
  <p:cSld name="PICTURE_WITH_CAPTION_TEXT">
    <p:spTree>
      <p:nvGrpSpPr>
        <p:cNvPr id="151" name="Shape 151"/>
        <p:cNvGrpSpPr/>
        <p:nvPr/>
      </p:nvGrpSpPr>
      <p:grpSpPr>
        <a:xfrm>
          <a:off x="0" y="0"/>
          <a:ext cx="0" cy="0"/>
          <a:chOff x="0" y="0"/>
          <a:chExt cx="0" cy="0"/>
        </a:xfrm>
      </p:grpSpPr>
      <p:sp>
        <p:nvSpPr>
          <p:cNvPr id="152" name="Google Shape;152;g84f826d8fa_1_59"/>
          <p:cNvSpPr txBox="1"/>
          <p:nvPr>
            <p:ph type="title"/>
          </p:nvPr>
        </p:nvSpPr>
        <p:spPr>
          <a:xfrm>
            <a:off x="581193" y="4693389"/>
            <a:ext cx="11029616" cy="566738"/>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accent1"/>
              </a:buClr>
              <a:buSzPts val="2400"/>
              <a:buFont typeface="Gill Sans"/>
              <a:buNone/>
              <a:defRPr b="0" sz="2400">
                <a:solidFill>
                  <a:schemeClr val="accen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3" name="Google Shape;153;g84f826d8fa_1_59"/>
          <p:cNvSpPr/>
          <p:nvPr>
            <p:ph idx="2" type="pic"/>
          </p:nvPr>
        </p:nvSpPr>
        <p:spPr>
          <a:xfrm>
            <a:off x="447817" y="599725"/>
            <a:ext cx="11290859" cy="3557252"/>
          </a:xfrm>
          <a:prstGeom prst="rect">
            <a:avLst/>
          </a:prstGeom>
          <a:noFill/>
          <a:ln>
            <a:noFill/>
          </a:ln>
        </p:spPr>
        <p:txBody>
          <a:bodyPr anchorCtr="0" anchor="t" bIns="45700" lIns="91425" spcFirstLastPara="1" rIns="91425" wrap="square" tIns="45700">
            <a:noAutofit/>
          </a:bodyPr>
          <a:lstStyle>
            <a:lvl1pPr lvl="0" marR="0" rtl="0" algn="ctr">
              <a:lnSpc>
                <a:spcPct val="100000"/>
              </a:lnSpc>
              <a:spcBef>
                <a:spcPts val="320"/>
              </a:spcBef>
              <a:spcAft>
                <a:spcPts val="0"/>
              </a:spcAft>
              <a:buClr>
                <a:schemeClr val="accent2"/>
              </a:buClr>
              <a:buSzPts val="1472"/>
              <a:buFont typeface="Noto Sans Symbols"/>
              <a:buNone/>
              <a:defRPr b="0" i="0" sz="1600" u="none" cap="none" strike="noStrike">
                <a:solidFill>
                  <a:schemeClr val="dk2"/>
                </a:solidFill>
                <a:latin typeface="Gill Sans"/>
                <a:ea typeface="Gill Sans"/>
                <a:cs typeface="Gill Sans"/>
                <a:sym typeface="Gill Sans"/>
              </a:defRPr>
            </a:lvl1pPr>
            <a:lvl2pPr lvl="1" marR="0" rtl="0" algn="l">
              <a:lnSpc>
                <a:spcPct val="100000"/>
              </a:lnSpc>
              <a:spcBef>
                <a:spcPts val="600"/>
              </a:spcBef>
              <a:spcAft>
                <a:spcPts val="0"/>
              </a:spcAft>
              <a:buClr>
                <a:schemeClr val="accent2"/>
              </a:buClr>
              <a:buSzPts val="1472"/>
              <a:buFont typeface="Noto Sans Symbols"/>
              <a:buNone/>
              <a:defRPr b="0" i="0" sz="1600" u="none" cap="none" strike="noStrike">
                <a:solidFill>
                  <a:schemeClr val="dk2"/>
                </a:solidFill>
                <a:latin typeface="Gill Sans"/>
                <a:ea typeface="Gill Sans"/>
                <a:cs typeface="Gill Sans"/>
                <a:sym typeface="Gill Sans"/>
              </a:defRPr>
            </a:lvl2pPr>
            <a:lvl3pPr lvl="2" marR="0" rtl="0" algn="l">
              <a:lnSpc>
                <a:spcPct val="100000"/>
              </a:lnSpc>
              <a:spcBef>
                <a:spcPts val="600"/>
              </a:spcBef>
              <a:spcAft>
                <a:spcPts val="0"/>
              </a:spcAft>
              <a:buClr>
                <a:schemeClr val="accent2"/>
              </a:buClr>
              <a:buSzPts val="1472"/>
              <a:buFont typeface="Noto Sans Symbols"/>
              <a:buNone/>
              <a:defRPr b="0" i="0" sz="1600" u="none" cap="none" strike="noStrike">
                <a:solidFill>
                  <a:schemeClr val="dk2"/>
                </a:solidFill>
                <a:latin typeface="Gill Sans"/>
                <a:ea typeface="Gill Sans"/>
                <a:cs typeface="Gill Sans"/>
                <a:sym typeface="Gill Sans"/>
              </a:defRPr>
            </a:lvl3pPr>
            <a:lvl4pPr lvl="3" marR="0" rtl="0" algn="l">
              <a:lnSpc>
                <a:spcPct val="100000"/>
              </a:lnSpc>
              <a:spcBef>
                <a:spcPts val="600"/>
              </a:spcBef>
              <a:spcAft>
                <a:spcPts val="0"/>
              </a:spcAft>
              <a:buClr>
                <a:schemeClr val="accent2"/>
              </a:buClr>
              <a:buSzPts val="1472"/>
              <a:buFont typeface="Noto Sans Symbols"/>
              <a:buNone/>
              <a:defRPr b="0" i="0" sz="1600" u="none" cap="none" strike="noStrike">
                <a:solidFill>
                  <a:schemeClr val="dk2"/>
                </a:solidFill>
                <a:latin typeface="Gill Sans"/>
                <a:ea typeface="Gill Sans"/>
                <a:cs typeface="Gill Sans"/>
                <a:sym typeface="Gill Sans"/>
              </a:defRPr>
            </a:lvl4pPr>
            <a:lvl5pPr lvl="4" marR="0" rtl="0" algn="l">
              <a:lnSpc>
                <a:spcPct val="100000"/>
              </a:lnSpc>
              <a:spcBef>
                <a:spcPts val="600"/>
              </a:spcBef>
              <a:spcAft>
                <a:spcPts val="0"/>
              </a:spcAft>
              <a:buClr>
                <a:schemeClr val="accent2"/>
              </a:buClr>
              <a:buSzPts val="1472"/>
              <a:buFont typeface="Noto Sans Symbols"/>
              <a:buNone/>
              <a:defRPr b="0" i="0" sz="1600" u="none" cap="none" strike="noStrike">
                <a:solidFill>
                  <a:schemeClr val="dk2"/>
                </a:solidFill>
                <a:latin typeface="Gill Sans"/>
                <a:ea typeface="Gill Sans"/>
                <a:cs typeface="Gill Sans"/>
                <a:sym typeface="Gill Sans"/>
              </a:defRPr>
            </a:lvl5pPr>
            <a:lvl6pPr lvl="5" marR="0" rtl="0" algn="l">
              <a:lnSpc>
                <a:spcPct val="100000"/>
              </a:lnSpc>
              <a:spcBef>
                <a:spcPts val="600"/>
              </a:spcBef>
              <a:spcAft>
                <a:spcPts val="0"/>
              </a:spcAft>
              <a:buClr>
                <a:schemeClr val="accent2"/>
              </a:buClr>
              <a:buSzPts val="1472"/>
              <a:buFont typeface="Noto Sans Symbols"/>
              <a:buNone/>
              <a:defRPr b="0" i="0" sz="1600" u="none" cap="none" strike="noStrike">
                <a:solidFill>
                  <a:schemeClr val="dk2"/>
                </a:solidFill>
                <a:latin typeface="Gill Sans"/>
                <a:ea typeface="Gill Sans"/>
                <a:cs typeface="Gill Sans"/>
                <a:sym typeface="Gill Sans"/>
              </a:defRPr>
            </a:lvl6pPr>
            <a:lvl7pPr lvl="6" marR="0" rtl="0" algn="l">
              <a:lnSpc>
                <a:spcPct val="100000"/>
              </a:lnSpc>
              <a:spcBef>
                <a:spcPts val="600"/>
              </a:spcBef>
              <a:spcAft>
                <a:spcPts val="0"/>
              </a:spcAft>
              <a:buClr>
                <a:schemeClr val="accent2"/>
              </a:buClr>
              <a:buSzPts val="1472"/>
              <a:buFont typeface="Noto Sans Symbols"/>
              <a:buNone/>
              <a:defRPr b="0" i="0" sz="1600" u="none" cap="none" strike="noStrike">
                <a:solidFill>
                  <a:schemeClr val="dk2"/>
                </a:solidFill>
                <a:latin typeface="Gill Sans"/>
                <a:ea typeface="Gill Sans"/>
                <a:cs typeface="Gill Sans"/>
                <a:sym typeface="Gill Sans"/>
              </a:defRPr>
            </a:lvl7pPr>
            <a:lvl8pPr lvl="7" marR="0" rtl="0" algn="l">
              <a:lnSpc>
                <a:spcPct val="100000"/>
              </a:lnSpc>
              <a:spcBef>
                <a:spcPts val="600"/>
              </a:spcBef>
              <a:spcAft>
                <a:spcPts val="0"/>
              </a:spcAft>
              <a:buClr>
                <a:schemeClr val="accent2"/>
              </a:buClr>
              <a:buSzPts val="1472"/>
              <a:buFont typeface="Noto Sans Symbols"/>
              <a:buNone/>
              <a:defRPr b="0" i="0" sz="1600" u="none" cap="none" strike="noStrike">
                <a:solidFill>
                  <a:schemeClr val="dk2"/>
                </a:solidFill>
                <a:latin typeface="Gill Sans"/>
                <a:ea typeface="Gill Sans"/>
                <a:cs typeface="Gill Sans"/>
                <a:sym typeface="Gill Sans"/>
              </a:defRPr>
            </a:lvl8pPr>
            <a:lvl9pPr lvl="8" marR="0" rtl="0" algn="l">
              <a:lnSpc>
                <a:spcPct val="100000"/>
              </a:lnSpc>
              <a:spcBef>
                <a:spcPts val="600"/>
              </a:spcBef>
              <a:spcAft>
                <a:spcPts val="600"/>
              </a:spcAft>
              <a:buClr>
                <a:schemeClr val="accent2"/>
              </a:buClr>
              <a:buSzPts val="1472"/>
              <a:buFont typeface="Noto Sans Symbols"/>
              <a:buNone/>
              <a:defRPr b="0" i="0" sz="1600" u="none" cap="none" strike="noStrike">
                <a:solidFill>
                  <a:schemeClr val="dk2"/>
                </a:solidFill>
                <a:latin typeface="Gill Sans"/>
                <a:ea typeface="Gill Sans"/>
                <a:cs typeface="Gill Sans"/>
                <a:sym typeface="Gill Sans"/>
              </a:defRPr>
            </a:lvl9pPr>
          </a:lstStyle>
          <a:p/>
        </p:txBody>
      </p:sp>
      <p:sp>
        <p:nvSpPr>
          <p:cNvPr id="154" name="Google Shape;154;g84f826d8fa_1_59"/>
          <p:cNvSpPr txBox="1"/>
          <p:nvPr>
            <p:ph idx="1" type="body"/>
          </p:nvPr>
        </p:nvSpPr>
        <p:spPr>
          <a:xfrm>
            <a:off x="581192" y="5260127"/>
            <a:ext cx="11029617" cy="598671"/>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240"/>
              </a:spcBef>
              <a:spcAft>
                <a:spcPts val="0"/>
              </a:spcAft>
              <a:buSzPts val="1104"/>
              <a:buNone/>
              <a:defRPr sz="1200"/>
            </a:lvl1pPr>
            <a:lvl2pPr indent="-228600" lvl="1" marL="914400" algn="l">
              <a:lnSpc>
                <a:spcPct val="100000"/>
              </a:lnSpc>
              <a:spcBef>
                <a:spcPts val="600"/>
              </a:spcBef>
              <a:spcAft>
                <a:spcPts val="0"/>
              </a:spcAft>
              <a:buSzPts val="1104"/>
              <a:buNone/>
              <a:defRPr sz="1200"/>
            </a:lvl2pPr>
            <a:lvl3pPr indent="-228600" lvl="2" marL="1371600" algn="l">
              <a:lnSpc>
                <a:spcPct val="100000"/>
              </a:lnSpc>
              <a:spcBef>
                <a:spcPts val="600"/>
              </a:spcBef>
              <a:spcAft>
                <a:spcPts val="0"/>
              </a:spcAft>
              <a:buSzPts val="920"/>
              <a:buNone/>
              <a:defRPr sz="1000"/>
            </a:lvl3pPr>
            <a:lvl4pPr indent="-228600" lvl="3" marL="1828800" algn="l">
              <a:lnSpc>
                <a:spcPct val="100000"/>
              </a:lnSpc>
              <a:spcBef>
                <a:spcPts val="600"/>
              </a:spcBef>
              <a:spcAft>
                <a:spcPts val="0"/>
              </a:spcAft>
              <a:buSzPts val="828"/>
              <a:buNone/>
              <a:defRPr sz="900"/>
            </a:lvl4pPr>
            <a:lvl5pPr indent="-228600" lvl="4" marL="2286000" algn="l">
              <a:lnSpc>
                <a:spcPct val="100000"/>
              </a:lnSpc>
              <a:spcBef>
                <a:spcPts val="600"/>
              </a:spcBef>
              <a:spcAft>
                <a:spcPts val="0"/>
              </a:spcAft>
              <a:buSzPts val="828"/>
              <a:buNone/>
              <a:defRPr sz="900"/>
            </a:lvl5pPr>
            <a:lvl6pPr indent="-228600" lvl="5" marL="2743200" algn="l">
              <a:lnSpc>
                <a:spcPct val="100000"/>
              </a:lnSpc>
              <a:spcBef>
                <a:spcPts val="600"/>
              </a:spcBef>
              <a:spcAft>
                <a:spcPts val="0"/>
              </a:spcAft>
              <a:buSzPts val="828"/>
              <a:buNone/>
              <a:defRPr sz="900"/>
            </a:lvl6pPr>
            <a:lvl7pPr indent="-228600" lvl="6" marL="3200400" algn="l">
              <a:lnSpc>
                <a:spcPct val="100000"/>
              </a:lnSpc>
              <a:spcBef>
                <a:spcPts val="600"/>
              </a:spcBef>
              <a:spcAft>
                <a:spcPts val="0"/>
              </a:spcAft>
              <a:buSzPts val="828"/>
              <a:buNone/>
              <a:defRPr sz="900"/>
            </a:lvl7pPr>
            <a:lvl8pPr indent="-228600" lvl="7" marL="3657600" algn="l">
              <a:lnSpc>
                <a:spcPct val="100000"/>
              </a:lnSpc>
              <a:spcBef>
                <a:spcPts val="600"/>
              </a:spcBef>
              <a:spcAft>
                <a:spcPts val="0"/>
              </a:spcAft>
              <a:buSzPts val="828"/>
              <a:buNone/>
              <a:defRPr sz="900"/>
            </a:lvl8pPr>
            <a:lvl9pPr indent="-228600" lvl="8" marL="4114800" algn="l">
              <a:lnSpc>
                <a:spcPct val="100000"/>
              </a:lnSpc>
              <a:spcBef>
                <a:spcPts val="600"/>
              </a:spcBef>
              <a:spcAft>
                <a:spcPts val="600"/>
              </a:spcAft>
              <a:buSzPts val="828"/>
              <a:buNone/>
              <a:defRPr sz="900"/>
            </a:lvl9pPr>
          </a:lstStyle>
          <a:p/>
        </p:txBody>
      </p:sp>
      <p:sp>
        <p:nvSpPr>
          <p:cNvPr id="155" name="Google Shape;155;g84f826d8fa_1_59"/>
          <p:cNvSpPr txBox="1"/>
          <p:nvPr>
            <p:ph idx="10" type="dt"/>
          </p:nvPr>
        </p:nvSpPr>
        <p:spPr>
          <a:xfrm>
            <a:off x="7605951" y="5956137"/>
            <a:ext cx="2844799"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6" name="Google Shape;156;g84f826d8fa_1_59"/>
          <p:cNvSpPr txBox="1"/>
          <p:nvPr>
            <p:ph idx="11" type="ftr"/>
          </p:nvPr>
        </p:nvSpPr>
        <p:spPr>
          <a:xfrm>
            <a:off x="581192" y="5951811"/>
            <a:ext cx="691721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7" name="Google Shape;157;g84f826d8fa_1_59"/>
          <p:cNvSpPr txBox="1"/>
          <p:nvPr>
            <p:ph idx="12" type="sldNum"/>
          </p:nvPr>
        </p:nvSpPr>
        <p:spPr>
          <a:xfrm>
            <a:off x="10558300" y="5956137"/>
            <a:ext cx="105251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21" name="Shape 21"/>
        <p:cNvGrpSpPr/>
        <p:nvPr/>
      </p:nvGrpSpPr>
      <p:grpSpPr>
        <a:xfrm>
          <a:off x="0" y="0"/>
          <a:ext cx="0" cy="0"/>
          <a:chOff x="0" y="0"/>
          <a:chExt cx="0" cy="0"/>
        </a:xfrm>
      </p:grpSpPr>
      <p:sp>
        <p:nvSpPr>
          <p:cNvPr id="22" name="Google Shape;22;p6"/>
          <p:cNvSpPr/>
          <p:nvPr/>
        </p:nvSpPr>
        <p:spPr>
          <a:xfrm>
            <a:off x="440286" y="614407"/>
            <a:ext cx="11309338" cy="1189298"/>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6"/>
          <p:cNvSpPr txBox="1"/>
          <p:nvPr>
            <p:ph type="title"/>
          </p:nvPr>
        </p:nvSpPr>
        <p:spPr>
          <a:xfrm>
            <a:off x="581192" y="702156"/>
            <a:ext cx="11029616" cy="101380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l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 name="Google Shape;24;p6"/>
          <p:cNvSpPr txBox="1"/>
          <p:nvPr>
            <p:ph idx="1" type="body"/>
          </p:nvPr>
        </p:nvSpPr>
        <p:spPr>
          <a:xfrm>
            <a:off x="581192" y="2180496"/>
            <a:ext cx="11029615" cy="3678303"/>
          </a:xfrm>
          <a:prstGeom prst="rect">
            <a:avLst/>
          </a:prstGeom>
          <a:noFill/>
          <a:ln>
            <a:noFill/>
          </a:ln>
        </p:spPr>
        <p:txBody>
          <a:bodyPr anchorCtr="0" anchor="ctr" bIns="45700" lIns="91425" spcFirstLastPara="1" rIns="91425" wrap="square" tIns="45700">
            <a:normAutofit/>
          </a:bodyPr>
          <a:lstStyle>
            <a:lvl1pPr indent="-333756" lvl="0" marL="457200" algn="l">
              <a:spcBef>
                <a:spcPts val="360"/>
              </a:spcBef>
              <a:spcAft>
                <a:spcPts val="0"/>
              </a:spcAft>
              <a:buSzPts val="1656"/>
              <a:buChar char="◼"/>
              <a:defRPr/>
            </a:lvl1pPr>
            <a:lvl2pPr indent="-333756" lvl="1" marL="914400" algn="l">
              <a:spcBef>
                <a:spcPts val="600"/>
              </a:spcBef>
              <a:spcAft>
                <a:spcPts val="0"/>
              </a:spcAft>
              <a:buSzPts val="1656"/>
              <a:buChar char="◼"/>
              <a:defRPr/>
            </a:lvl2pPr>
            <a:lvl3pPr indent="-333756" lvl="2" marL="1371600" algn="l">
              <a:spcBef>
                <a:spcPts val="600"/>
              </a:spcBef>
              <a:spcAft>
                <a:spcPts val="0"/>
              </a:spcAft>
              <a:buSzPts val="1656"/>
              <a:buChar char="◼"/>
              <a:defRPr/>
            </a:lvl3pPr>
            <a:lvl4pPr indent="-333756" lvl="3" marL="1828800" algn="l">
              <a:spcBef>
                <a:spcPts val="600"/>
              </a:spcBef>
              <a:spcAft>
                <a:spcPts val="0"/>
              </a:spcAft>
              <a:buSzPts val="1656"/>
              <a:buChar char="◼"/>
              <a:defRPr/>
            </a:lvl4pPr>
            <a:lvl5pPr indent="-333756" lvl="4" marL="2286000" algn="l">
              <a:spcBef>
                <a:spcPts val="600"/>
              </a:spcBef>
              <a:spcAft>
                <a:spcPts val="0"/>
              </a:spcAft>
              <a:buSzPts val="1656"/>
              <a:buChar char="◼"/>
              <a:defRPr/>
            </a:lvl5pPr>
            <a:lvl6pPr indent="-333756" lvl="5" marL="2743200" algn="l">
              <a:spcBef>
                <a:spcPts val="600"/>
              </a:spcBef>
              <a:spcAft>
                <a:spcPts val="0"/>
              </a:spcAft>
              <a:buSzPts val="1656"/>
              <a:buChar char="◼"/>
              <a:defRPr/>
            </a:lvl6pPr>
            <a:lvl7pPr indent="-333756" lvl="6" marL="3200400" algn="l">
              <a:spcBef>
                <a:spcPts val="600"/>
              </a:spcBef>
              <a:spcAft>
                <a:spcPts val="0"/>
              </a:spcAft>
              <a:buSzPts val="1656"/>
              <a:buChar char="◼"/>
              <a:defRPr/>
            </a:lvl7pPr>
            <a:lvl8pPr indent="-333756" lvl="7" marL="3657600" algn="l">
              <a:spcBef>
                <a:spcPts val="600"/>
              </a:spcBef>
              <a:spcAft>
                <a:spcPts val="0"/>
              </a:spcAft>
              <a:buSzPts val="1656"/>
              <a:buChar char="◼"/>
              <a:defRPr/>
            </a:lvl8pPr>
            <a:lvl9pPr indent="-333756" lvl="8" marL="4114800" algn="l">
              <a:spcBef>
                <a:spcPts val="600"/>
              </a:spcBef>
              <a:spcAft>
                <a:spcPts val="600"/>
              </a:spcAft>
              <a:buSzPts val="1656"/>
              <a:buChar char="◼"/>
              <a:defRPr/>
            </a:lvl9pPr>
          </a:lstStyle>
          <a:p/>
        </p:txBody>
      </p:sp>
      <p:sp>
        <p:nvSpPr>
          <p:cNvPr id="25" name="Google Shape;25;p6"/>
          <p:cNvSpPr txBox="1"/>
          <p:nvPr>
            <p:ph idx="10" type="dt"/>
          </p:nvPr>
        </p:nvSpPr>
        <p:spPr>
          <a:xfrm>
            <a:off x="7605951" y="5956137"/>
            <a:ext cx="284479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6"/>
          <p:cNvSpPr txBox="1"/>
          <p:nvPr>
            <p:ph idx="11" type="ftr"/>
          </p:nvPr>
        </p:nvSpPr>
        <p:spPr>
          <a:xfrm>
            <a:off x="581192" y="5951811"/>
            <a:ext cx="691721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 name="Google Shape;27;p6"/>
          <p:cNvSpPr txBox="1"/>
          <p:nvPr>
            <p:ph idx="12" type="sldNum"/>
          </p:nvPr>
        </p:nvSpPr>
        <p:spPr>
          <a:xfrm>
            <a:off x="10558300" y="5956137"/>
            <a:ext cx="1052508"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type="vertTx">
  <p:cSld name="VERTICAL_TEXT">
    <p:spTree>
      <p:nvGrpSpPr>
        <p:cNvPr id="158" name="Shape 158"/>
        <p:cNvGrpSpPr/>
        <p:nvPr/>
      </p:nvGrpSpPr>
      <p:grpSpPr>
        <a:xfrm>
          <a:off x="0" y="0"/>
          <a:ext cx="0" cy="0"/>
          <a:chOff x="0" y="0"/>
          <a:chExt cx="0" cy="0"/>
        </a:xfrm>
      </p:grpSpPr>
      <p:sp>
        <p:nvSpPr>
          <p:cNvPr id="159" name="Google Shape;159;g84f826d8fa_1_66"/>
          <p:cNvSpPr/>
          <p:nvPr/>
        </p:nvSpPr>
        <p:spPr>
          <a:xfrm>
            <a:off x="440286" y="614407"/>
            <a:ext cx="11309338" cy="1189298"/>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 name="Google Shape;160;g84f826d8fa_1_66"/>
          <p:cNvSpPr txBox="1"/>
          <p:nvPr>
            <p:ph type="title"/>
          </p:nvPr>
        </p:nvSpPr>
        <p:spPr>
          <a:xfrm>
            <a:off x="581192" y="702156"/>
            <a:ext cx="11029616" cy="10138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1" name="Google Shape;161;g84f826d8fa_1_66"/>
          <p:cNvSpPr txBox="1"/>
          <p:nvPr>
            <p:ph idx="1" type="body"/>
          </p:nvPr>
        </p:nvSpPr>
        <p:spPr>
          <a:xfrm rot="5400000">
            <a:off x="4334603" y="-1417408"/>
            <a:ext cx="3522794" cy="11029616"/>
          </a:xfrm>
          <a:prstGeom prst="rect">
            <a:avLst/>
          </a:prstGeom>
          <a:noFill/>
          <a:ln>
            <a:noFill/>
          </a:ln>
        </p:spPr>
        <p:txBody>
          <a:bodyPr anchorCtr="0" anchor="t" bIns="45700" lIns="91425" spcFirstLastPara="1" rIns="91425" wrap="square" tIns="45700">
            <a:noAutofit/>
          </a:bodyPr>
          <a:lstStyle>
            <a:lvl1pPr indent="-333756" lvl="0" marL="457200" algn="l">
              <a:lnSpc>
                <a:spcPct val="100000"/>
              </a:lnSpc>
              <a:spcBef>
                <a:spcPts val="360"/>
              </a:spcBef>
              <a:spcAft>
                <a:spcPts val="0"/>
              </a:spcAft>
              <a:buSzPts val="1656"/>
              <a:buChar char="◼"/>
              <a:defRPr/>
            </a:lvl1pPr>
            <a:lvl2pPr indent="-322072" lvl="1" marL="914400" algn="l">
              <a:lnSpc>
                <a:spcPct val="100000"/>
              </a:lnSpc>
              <a:spcBef>
                <a:spcPts val="600"/>
              </a:spcBef>
              <a:spcAft>
                <a:spcPts val="0"/>
              </a:spcAft>
              <a:buSzPts val="1472"/>
              <a:buChar char="◼"/>
              <a:defRPr/>
            </a:lvl2pPr>
            <a:lvl3pPr indent="-310388" lvl="2" marL="1371600" algn="l">
              <a:lnSpc>
                <a:spcPct val="100000"/>
              </a:lnSpc>
              <a:spcBef>
                <a:spcPts val="600"/>
              </a:spcBef>
              <a:spcAft>
                <a:spcPts val="0"/>
              </a:spcAft>
              <a:buSzPts val="1288"/>
              <a:buChar char="◼"/>
              <a:defRPr/>
            </a:lvl3pPr>
            <a:lvl4pPr indent="-298703" lvl="3" marL="1828800" algn="l">
              <a:lnSpc>
                <a:spcPct val="100000"/>
              </a:lnSpc>
              <a:spcBef>
                <a:spcPts val="600"/>
              </a:spcBef>
              <a:spcAft>
                <a:spcPts val="0"/>
              </a:spcAft>
              <a:buSzPts val="1104"/>
              <a:buChar char="◼"/>
              <a:defRPr/>
            </a:lvl4pPr>
            <a:lvl5pPr indent="-298704" lvl="4" marL="2286000" algn="l">
              <a:lnSpc>
                <a:spcPct val="100000"/>
              </a:lnSpc>
              <a:spcBef>
                <a:spcPts val="600"/>
              </a:spcBef>
              <a:spcAft>
                <a:spcPts val="0"/>
              </a:spcAft>
              <a:buSzPts val="1104"/>
              <a:buChar char="◼"/>
              <a:defRPr/>
            </a:lvl5pPr>
            <a:lvl6pPr indent="-333756" lvl="5" marL="2743200" algn="l">
              <a:lnSpc>
                <a:spcPct val="100000"/>
              </a:lnSpc>
              <a:spcBef>
                <a:spcPts val="600"/>
              </a:spcBef>
              <a:spcAft>
                <a:spcPts val="0"/>
              </a:spcAft>
              <a:buSzPts val="1656"/>
              <a:buChar char="◼"/>
              <a:defRPr/>
            </a:lvl6pPr>
            <a:lvl7pPr indent="-333756" lvl="6" marL="3200400" algn="l">
              <a:lnSpc>
                <a:spcPct val="100000"/>
              </a:lnSpc>
              <a:spcBef>
                <a:spcPts val="600"/>
              </a:spcBef>
              <a:spcAft>
                <a:spcPts val="0"/>
              </a:spcAft>
              <a:buSzPts val="1656"/>
              <a:buChar char="◼"/>
              <a:defRPr/>
            </a:lvl7pPr>
            <a:lvl8pPr indent="-333756" lvl="7" marL="3657600" algn="l">
              <a:lnSpc>
                <a:spcPct val="100000"/>
              </a:lnSpc>
              <a:spcBef>
                <a:spcPts val="600"/>
              </a:spcBef>
              <a:spcAft>
                <a:spcPts val="0"/>
              </a:spcAft>
              <a:buSzPts val="1656"/>
              <a:buChar char="◼"/>
              <a:defRPr/>
            </a:lvl8pPr>
            <a:lvl9pPr indent="-333756" lvl="8" marL="4114800" algn="l">
              <a:lnSpc>
                <a:spcPct val="100000"/>
              </a:lnSpc>
              <a:spcBef>
                <a:spcPts val="600"/>
              </a:spcBef>
              <a:spcAft>
                <a:spcPts val="600"/>
              </a:spcAft>
              <a:buSzPts val="1656"/>
              <a:buChar char="◼"/>
              <a:defRPr/>
            </a:lvl9pPr>
          </a:lstStyle>
          <a:p/>
        </p:txBody>
      </p:sp>
      <p:sp>
        <p:nvSpPr>
          <p:cNvPr id="162" name="Google Shape;162;g84f826d8fa_1_66"/>
          <p:cNvSpPr txBox="1"/>
          <p:nvPr>
            <p:ph idx="10" type="dt"/>
          </p:nvPr>
        </p:nvSpPr>
        <p:spPr>
          <a:xfrm>
            <a:off x="7605951" y="5956137"/>
            <a:ext cx="2844799"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3" name="Google Shape;163;g84f826d8fa_1_66"/>
          <p:cNvSpPr txBox="1"/>
          <p:nvPr>
            <p:ph idx="11" type="ftr"/>
          </p:nvPr>
        </p:nvSpPr>
        <p:spPr>
          <a:xfrm>
            <a:off x="581192" y="5951811"/>
            <a:ext cx="691721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4" name="Google Shape;164;g84f826d8fa_1_66"/>
          <p:cNvSpPr txBox="1"/>
          <p:nvPr>
            <p:ph idx="12" type="sldNum"/>
          </p:nvPr>
        </p:nvSpPr>
        <p:spPr>
          <a:xfrm>
            <a:off x="10558300" y="5956137"/>
            <a:ext cx="105251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type="vertTitleAndTx">
  <p:cSld name="VERTICAL_TITLE_AND_VERTICAL_TEXT">
    <p:spTree>
      <p:nvGrpSpPr>
        <p:cNvPr id="165" name="Shape 165"/>
        <p:cNvGrpSpPr/>
        <p:nvPr/>
      </p:nvGrpSpPr>
      <p:grpSpPr>
        <a:xfrm>
          <a:off x="0" y="0"/>
          <a:ext cx="0" cy="0"/>
          <a:chOff x="0" y="0"/>
          <a:chExt cx="0" cy="0"/>
        </a:xfrm>
      </p:grpSpPr>
      <p:sp>
        <p:nvSpPr>
          <p:cNvPr id="166" name="Google Shape;166;g84f826d8fa_1_73"/>
          <p:cNvSpPr/>
          <p:nvPr/>
        </p:nvSpPr>
        <p:spPr>
          <a:xfrm>
            <a:off x="8839201" y="599725"/>
            <a:ext cx="2906817" cy="581695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 name="Google Shape;167;g84f826d8fa_1_73"/>
          <p:cNvSpPr txBox="1"/>
          <p:nvPr>
            <p:ph type="title"/>
          </p:nvPr>
        </p:nvSpPr>
        <p:spPr>
          <a:xfrm rot="5400000">
            <a:off x="7249746" y="2265181"/>
            <a:ext cx="5183073" cy="2004164"/>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8" name="Google Shape;168;g84f826d8fa_1_73"/>
          <p:cNvSpPr txBox="1"/>
          <p:nvPr>
            <p:ph idx="1" type="body"/>
          </p:nvPr>
        </p:nvSpPr>
        <p:spPr>
          <a:xfrm rot="5400000">
            <a:off x="2131526" y="-680877"/>
            <a:ext cx="5183073" cy="7896279"/>
          </a:xfrm>
          <a:prstGeom prst="rect">
            <a:avLst/>
          </a:prstGeom>
          <a:noFill/>
          <a:ln>
            <a:noFill/>
          </a:ln>
        </p:spPr>
        <p:txBody>
          <a:bodyPr anchorCtr="0" anchor="t" bIns="45700" lIns="91425" spcFirstLastPara="1" rIns="91425" wrap="square" tIns="45700">
            <a:noAutofit/>
          </a:bodyPr>
          <a:lstStyle>
            <a:lvl1pPr indent="-333756" lvl="0" marL="457200" algn="l">
              <a:lnSpc>
                <a:spcPct val="100000"/>
              </a:lnSpc>
              <a:spcBef>
                <a:spcPts val="360"/>
              </a:spcBef>
              <a:spcAft>
                <a:spcPts val="0"/>
              </a:spcAft>
              <a:buSzPts val="1656"/>
              <a:buChar char="◼"/>
              <a:defRPr/>
            </a:lvl1pPr>
            <a:lvl2pPr indent="-333756" lvl="1" marL="914400" algn="l">
              <a:lnSpc>
                <a:spcPct val="100000"/>
              </a:lnSpc>
              <a:spcBef>
                <a:spcPts val="600"/>
              </a:spcBef>
              <a:spcAft>
                <a:spcPts val="0"/>
              </a:spcAft>
              <a:buSzPts val="1656"/>
              <a:buChar char="◼"/>
              <a:defRPr/>
            </a:lvl2pPr>
            <a:lvl3pPr indent="-333756" lvl="2" marL="1371600" algn="l">
              <a:lnSpc>
                <a:spcPct val="100000"/>
              </a:lnSpc>
              <a:spcBef>
                <a:spcPts val="600"/>
              </a:spcBef>
              <a:spcAft>
                <a:spcPts val="0"/>
              </a:spcAft>
              <a:buSzPts val="1656"/>
              <a:buChar char="◼"/>
              <a:defRPr/>
            </a:lvl3pPr>
            <a:lvl4pPr indent="-333756" lvl="3" marL="1828800" algn="l">
              <a:lnSpc>
                <a:spcPct val="100000"/>
              </a:lnSpc>
              <a:spcBef>
                <a:spcPts val="600"/>
              </a:spcBef>
              <a:spcAft>
                <a:spcPts val="0"/>
              </a:spcAft>
              <a:buSzPts val="1656"/>
              <a:buChar char="◼"/>
              <a:defRPr/>
            </a:lvl4pPr>
            <a:lvl5pPr indent="-333756" lvl="4" marL="2286000" algn="l">
              <a:lnSpc>
                <a:spcPct val="100000"/>
              </a:lnSpc>
              <a:spcBef>
                <a:spcPts val="600"/>
              </a:spcBef>
              <a:spcAft>
                <a:spcPts val="0"/>
              </a:spcAft>
              <a:buSzPts val="1656"/>
              <a:buChar char="◼"/>
              <a:defRPr/>
            </a:lvl5pPr>
            <a:lvl6pPr indent="-333756" lvl="5" marL="2743200" algn="l">
              <a:lnSpc>
                <a:spcPct val="100000"/>
              </a:lnSpc>
              <a:spcBef>
                <a:spcPts val="600"/>
              </a:spcBef>
              <a:spcAft>
                <a:spcPts val="0"/>
              </a:spcAft>
              <a:buSzPts val="1656"/>
              <a:buChar char="◼"/>
              <a:defRPr/>
            </a:lvl6pPr>
            <a:lvl7pPr indent="-333756" lvl="6" marL="3200400" algn="l">
              <a:lnSpc>
                <a:spcPct val="100000"/>
              </a:lnSpc>
              <a:spcBef>
                <a:spcPts val="600"/>
              </a:spcBef>
              <a:spcAft>
                <a:spcPts val="0"/>
              </a:spcAft>
              <a:buSzPts val="1656"/>
              <a:buChar char="◼"/>
              <a:defRPr/>
            </a:lvl7pPr>
            <a:lvl8pPr indent="-333756" lvl="7" marL="3657600" algn="l">
              <a:lnSpc>
                <a:spcPct val="100000"/>
              </a:lnSpc>
              <a:spcBef>
                <a:spcPts val="600"/>
              </a:spcBef>
              <a:spcAft>
                <a:spcPts val="0"/>
              </a:spcAft>
              <a:buSzPts val="1656"/>
              <a:buChar char="◼"/>
              <a:defRPr/>
            </a:lvl8pPr>
            <a:lvl9pPr indent="-333756" lvl="8" marL="4114800" algn="l">
              <a:lnSpc>
                <a:spcPct val="100000"/>
              </a:lnSpc>
              <a:spcBef>
                <a:spcPts val="600"/>
              </a:spcBef>
              <a:spcAft>
                <a:spcPts val="600"/>
              </a:spcAft>
              <a:buSzPts val="1656"/>
              <a:buChar char="◼"/>
              <a:defRPr/>
            </a:lvl9pPr>
          </a:lstStyle>
          <a:p/>
        </p:txBody>
      </p:sp>
      <p:sp>
        <p:nvSpPr>
          <p:cNvPr id="169" name="Google Shape;169;g84f826d8fa_1_73"/>
          <p:cNvSpPr txBox="1"/>
          <p:nvPr>
            <p:ph idx="10" type="dt"/>
          </p:nvPr>
        </p:nvSpPr>
        <p:spPr>
          <a:xfrm>
            <a:off x="8993673" y="5956137"/>
            <a:ext cx="1328141"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solidFill>
                  <a:srgbClr val="539F8A"/>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0" name="Google Shape;170;g84f826d8fa_1_73"/>
          <p:cNvSpPr txBox="1"/>
          <p:nvPr>
            <p:ph idx="11" type="ftr"/>
          </p:nvPr>
        </p:nvSpPr>
        <p:spPr>
          <a:xfrm>
            <a:off x="774923" y="5951811"/>
            <a:ext cx="7896279"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1" name="Google Shape;171;g84f826d8fa_1_73"/>
          <p:cNvSpPr txBox="1"/>
          <p:nvPr>
            <p:ph idx="12" type="sldNum"/>
          </p:nvPr>
        </p:nvSpPr>
        <p:spPr>
          <a:xfrm>
            <a:off x="10446615" y="5956137"/>
            <a:ext cx="1164195"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539F8A"/>
                </a:solidFill>
                <a:latin typeface="Gill Sans"/>
                <a:ea typeface="Gill Sans"/>
                <a:cs typeface="Gill Sans"/>
                <a:sym typeface="Gill Sans"/>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539F8A"/>
                </a:solidFill>
                <a:latin typeface="Gill Sans"/>
                <a:ea typeface="Gill Sans"/>
                <a:cs typeface="Gill Sans"/>
                <a:sym typeface="Gill Sans"/>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539F8A"/>
                </a:solidFill>
                <a:latin typeface="Gill Sans"/>
                <a:ea typeface="Gill Sans"/>
                <a:cs typeface="Gill Sans"/>
                <a:sym typeface="Gill Sans"/>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539F8A"/>
                </a:solidFill>
                <a:latin typeface="Gill Sans"/>
                <a:ea typeface="Gill Sans"/>
                <a:cs typeface="Gill Sans"/>
                <a:sym typeface="Gill Sans"/>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539F8A"/>
                </a:solidFill>
                <a:latin typeface="Gill Sans"/>
                <a:ea typeface="Gill Sans"/>
                <a:cs typeface="Gill Sans"/>
                <a:sym typeface="Gill Sans"/>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539F8A"/>
                </a:solidFill>
                <a:latin typeface="Gill Sans"/>
                <a:ea typeface="Gill Sans"/>
                <a:cs typeface="Gill Sans"/>
                <a:sym typeface="Gill Sans"/>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539F8A"/>
                </a:solidFill>
                <a:latin typeface="Gill Sans"/>
                <a:ea typeface="Gill Sans"/>
                <a:cs typeface="Gill Sans"/>
                <a:sym typeface="Gill Sans"/>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539F8A"/>
                </a:solidFill>
                <a:latin typeface="Gill Sans"/>
                <a:ea typeface="Gill Sans"/>
                <a:cs typeface="Gill Sans"/>
                <a:sym typeface="Gill Sans"/>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539F8A"/>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181" name="Shape 181"/>
        <p:cNvGrpSpPr/>
        <p:nvPr/>
      </p:nvGrpSpPr>
      <p:grpSpPr>
        <a:xfrm>
          <a:off x="0" y="0"/>
          <a:ext cx="0" cy="0"/>
          <a:chOff x="0" y="0"/>
          <a:chExt cx="0" cy="0"/>
        </a:xfrm>
      </p:grpSpPr>
      <p:sp>
        <p:nvSpPr>
          <p:cNvPr id="182" name="Google Shape;182;g84f826d8fa_6_9"/>
          <p:cNvSpPr/>
          <p:nvPr/>
        </p:nvSpPr>
        <p:spPr>
          <a:xfrm>
            <a:off x="440286" y="614407"/>
            <a:ext cx="11309338" cy="1189298"/>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 name="Google Shape;183;g84f826d8fa_6_9"/>
          <p:cNvSpPr txBox="1"/>
          <p:nvPr>
            <p:ph type="title"/>
          </p:nvPr>
        </p:nvSpPr>
        <p:spPr>
          <a:xfrm>
            <a:off x="581192" y="702156"/>
            <a:ext cx="11029616" cy="10138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4" name="Google Shape;184;g84f826d8fa_6_9"/>
          <p:cNvSpPr txBox="1"/>
          <p:nvPr>
            <p:ph idx="1" type="body"/>
          </p:nvPr>
        </p:nvSpPr>
        <p:spPr>
          <a:xfrm>
            <a:off x="581192" y="2180496"/>
            <a:ext cx="11029615" cy="3678303"/>
          </a:xfrm>
          <a:prstGeom prst="rect">
            <a:avLst/>
          </a:prstGeom>
          <a:noFill/>
          <a:ln>
            <a:noFill/>
          </a:ln>
        </p:spPr>
        <p:txBody>
          <a:bodyPr anchorCtr="0" anchor="ctr" bIns="45700" lIns="91425" spcFirstLastPara="1" rIns="91425" wrap="square" tIns="45700">
            <a:noAutofit/>
          </a:bodyPr>
          <a:lstStyle>
            <a:lvl1pPr indent="-333756" lvl="0" marL="457200" algn="l">
              <a:lnSpc>
                <a:spcPct val="100000"/>
              </a:lnSpc>
              <a:spcBef>
                <a:spcPts val="360"/>
              </a:spcBef>
              <a:spcAft>
                <a:spcPts val="0"/>
              </a:spcAft>
              <a:buSzPts val="1656"/>
              <a:buChar char="◼"/>
              <a:defRPr/>
            </a:lvl1pPr>
            <a:lvl2pPr indent="-333756" lvl="1" marL="914400" algn="l">
              <a:lnSpc>
                <a:spcPct val="100000"/>
              </a:lnSpc>
              <a:spcBef>
                <a:spcPts val="600"/>
              </a:spcBef>
              <a:spcAft>
                <a:spcPts val="0"/>
              </a:spcAft>
              <a:buSzPts val="1656"/>
              <a:buChar char="◼"/>
              <a:defRPr/>
            </a:lvl2pPr>
            <a:lvl3pPr indent="-333756" lvl="2" marL="1371600" algn="l">
              <a:lnSpc>
                <a:spcPct val="100000"/>
              </a:lnSpc>
              <a:spcBef>
                <a:spcPts val="600"/>
              </a:spcBef>
              <a:spcAft>
                <a:spcPts val="0"/>
              </a:spcAft>
              <a:buSzPts val="1656"/>
              <a:buChar char="◼"/>
              <a:defRPr/>
            </a:lvl3pPr>
            <a:lvl4pPr indent="-333756" lvl="3" marL="1828800" algn="l">
              <a:lnSpc>
                <a:spcPct val="100000"/>
              </a:lnSpc>
              <a:spcBef>
                <a:spcPts val="600"/>
              </a:spcBef>
              <a:spcAft>
                <a:spcPts val="0"/>
              </a:spcAft>
              <a:buSzPts val="1656"/>
              <a:buChar char="◼"/>
              <a:defRPr/>
            </a:lvl4pPr>
            <a:lvl5pPr indent="-333756" lvl="4" marL="2286000" algn="l">
              <a:lnSpc>
                <a:spcPct val="100000"/>
              </a:lnSpc>
              <a:spcBef>
                <a:spcPts val="600"/>
              </a:spcBef>
              <a:spcAft>
                <a:spcPts val="0"/>
              </a:spcAft>
              <a:buSzPts val="1656"/>
              <a:buChar char="◼"/>
              <a:defRPr/>
            </a:lvl5pPr>
            <a:lvl6pPr indent="-333756" lvl="5" marL="2743200" algn="l">
              <a:lnSpc>
                <a:spcPct val="100000"/>
              </a:lnSpc>
              <a:spcBef>
                <a:spcPts val="600"/>
              </a:spcBef>
              <a:spcAft>
                <a:spcPts val="0"/>
              </a:spcAft>
              <a:buSzPts val="1656"/>
              <a:buChar char="◼"/>
              <a:defRPr/>
            </a:lvl6pPr>
            <a:lvl7pPr indent="-333756" lvl="6" marL="3200400" algn="l">
              <a:lnSpc>
                <a:spcPct val="100000"/>
              </a:lnSpc>
              <a:spcBef>
                <a:spcPts val="600"/>
              </a:spcBef>
              <a:spcAft>
                <a:spcPts val="0"/>
              </a:spcAft>
              <a:buSzPts val="1656"/>
              <a:buChar char="◼"/>
              <a:defRPr/>
            </a:lvl7pPr>
            <a:lvl8pPr indent="-333756" lvl="7" marL="3657600" algn="l">
              <a:lnSpc>
                <a:spcPct val="100000"/>
              </a:lnSpc>
              <a:spcBef>
                <a:spcPts val="600"/>
              </a:spcBef>
              <a:spcAft>
                <a:spcPts val="0"/>
              </a:spcAft>
              <a:buSzPts val="1656"/>
              <a:buChar char="◼"/>
              <a:defRPr/>
            </a:lvl8pPr>
            <a:lvl9pPr indent="-333756" lvl="8" marL="4114800" algn="l">
              <a:lnSpc>
                <a:spcPct val="100000"/>
              </a:lnSpc>
              <a:spcBef>
                <a:spcPts val="600"/>
              </a:spcBef>
              <a:spcAft>
                <a:spcPts val="600"/>
              </a:spcAft>
              <a:buSzPts val="1656"/>
              <a:buChar char="◼"/>
              <a:defRPr/>
            </a:lvl9pPr>
          </a:lstStyle>
          <a:p/>
        </p:txBody>
      </p:sp>
      <p:sp>
        <p:nvSpPr>
          <p:cNvPr id="185" name="Google Shape;185;g84f826d8fa_6_9"/>
          <p:cNvSpPr txBox="1"/>
          <p:nvPr>
            <p:ph idx="10" type="dt"/>
          </p:nvPr>
        </p:nvSpPr>
        <p:spPr>
          <a:xfrm>
            <a:off x="7605951" y="5956137"/>
            <a:ext cx="2844799"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6" name="Google Shape;186;g84f826d8fa_6_9"/>
          <p:cNvSpPr txBox="1"/>
          <p:nvPr>
            <p:ph idx="11" type="ftr"/>
          </p:nvPr>
        </p:nvSpPr>
        <p:spPr>
          <a:xfrm>
            <a:off x="581192" y="5951811"/>
            <a:ext cx="691721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7" name="Google Shape;187;g84f826d8fa_6_9"/>
          <p:cNvSpPr txBox="1"/>
          <p:nvPr>
            <p:ph idx="12" type="sldNum"/>
          </p:nvPr>
        </p:nvSpPr>
        <p:spPr>
          <a:xfrm>
            <a:off x="10558300" y="5956137"/>
            <a:ext cx="1052508"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188" name="Shape 188"/>
        <p:cNvGrpSpPr/>
        <p:nvPr/>
      </p:nvGrpSpPr>
      <p:grpSpPr>
        <a:xfrm>
          <a:off x="0" y="0"/>
          <a:ext cx="0" cy="0"/>
          <a:chOff x="0" y="0"/>
          <a:chExt cx="0" cy="0"/>
        </a:xfrm>
      </p:grpSpPr>
      <p:sp>
        <p:nvSpPr>
          <p:cNvPr id="189" name="Google Shape;189;g84f826d8fa_6_16"/>
          <p:cNvSpPr/>
          <p:nvPr/>
        </p:nvSpPr>
        <p:spPr>
          <a:xfrm>
            <a:off x="445982" y="606554"/>
            <a:ext cx="11300036" cy="1258827"/>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 name="Google Shape;190;g84f826d8fa_6_16"/>
          <p:cNvSpPr txBox="1"/>
          <p:nvPr>
            <p:ph type="title"/>
          </p:nvPr>
        </p:nvSpPr>
        <p:spPr>
          <a:xfrm>
            <a:off x="581193" y="729658"/>
            <a:ext cx="11029616" cy="988332"/>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1" name="Google Shape;191;g84f826d8fa_6_16"/>
          <p:cNvSpPr txBox="1"/>
          <p:nvPr>
            <p:ph idx="1" type="body"/>
          </p:nvPr>
        </p:nvSpPr>
        <p:spPr>
          <a:xfrm>
            <a:off x="581193" y="2228003"/>
            <a:ext cx="5422390" cy="3633047"/>
          </a:xfrm>
          <a:prstGeom prst="rect">
            <a:avLst/>
          </a:prstGeom>
          <a:noFill/>
          <a:ln>
            <a:noFill/>
          </a:ln>
        </p:spPr>
        <p:txBody>
          <a:bodyPr anchorCtr="0" anchor="ctr" bIns="45700" lIns="91425" spcFirstLastPara="1" rIns="91425" wrap="square" tIns="45700">
            <a:noAutofit/>
          </a:bodyPr>
          <a:lstStyle>
            <a:lvl1pPr indent="-333756" lvl="0" marL="457200" algn="l">
              <a:lnSpc>
                <a:spcPct val="100000"/>
              </a:lnSpc>
              <a:spcBef>
                <a:spcPts val="360"/>
              </a:spcBef>
              <a:spcAft>
                <a:spcPts val="0"/>
              </a:spcAft>
              <a:buSzPts val="1656"/>
              <a:buChar char="◼"/>
              <a:defRPr/>
            </a:lvl1pPr>
            <a:lvl2pPr indent="-333756" lvl="1" marL="914400" algn="l">
              <a:lnSpc>
                <a:spcPct val="100000"/>
              </a:lnSpc>
              <a:spcBef>
                <a:spcPts val="600"/>
              </a:spcBef>
              <a:spcAft>
                <a:spcPts val="0"/>
              </a:spcAft>
              <a:buSzPts val="1656"/>
              <a:buChar char="◼"/>
              <a:defRPr/>
            </a:lvl2pPr>
            <a:lvl3pPr indent="-333756" lvl="2" marL="1371600" algn="l">
              <a:lnSpc>
                <a:spcPct val="100000"/>
              </a:lnSpc>
              <a:spcBef>
                <a:spcPts val="600"/>
              </a:spcBef>
              <a:spcAft>
                <a:spcPts val="0"/>
              </a:spcAft>
              <a:buSzPts val="1656"/>
              <a:buChar char="◼"/>
              <a:defRPr/>
            </a:lvl3pPr>
            <a:lvl4pPr indent="-333756" lvl="3" marL="1828800" algn="l">
              <a:lnSpc>
                <a:spcPct val="100000"/>
              </a:lnSpc>
              <a:spcBef>
                <a:spcPts val="600"/>
              </a:spcBef>
              <a:spcAft>
                <a:spcPts val="0"/>
              </a:spcAft>
              <a:buSzPts val="1656"/>
              <a:buChar char="◼"/>
              <a:defRPr/>
            </a:lvl4pPr>
            <a:lvl5pPr indent="-333756" lvl="4" marL="2286000" algn="l">
              <a:lnSpc>
                <a:spcPct val="100000"/>
              </a:lnSpc>
              <a:spcBef>
                <a:spcPts val="600"/>
              </a:spcBef>
              <a:spcAft>
                <a:spcPts val="0"/>
              </a:spcAft>
              <a:buSzPts val="1656"/>
              <a:buChar char="◼"/>
              <a:defRPr/>
            </a:lvl5pPr>
            <a:lvl6pPr indent="-333756" lvl="5" marL="2743200" algn="l">
              <a:lnSpc>
                <a:spcPct val="100000"/>
              </a:lnSpc>
              <a:spcBef>
                <a:spcPts val="600"/>
              </a:spcBef>
              <a:spcAft>
                <a:spcPts val="0"/>
              </a:spcAft>
              <a:buSzPts val="1656"/>
              <a:buChar char="◼"/>
              <a:defRPr/>
            </a:lvl6pPr>
            <a:lvl7pPr indent="-333756" lvl="6" marL="3200400" algn="l">
              <a:lnSpc>
                <a:spcPct val="100000"/>
              </a:lnSpc>
              <a:spcBef>
                <a:spcPts val="600"/>
              </a:spcBef>
              <a:spcAft>
                <a:spcPts val="0"/>
              </a:spcAft>
              <a:buSzPts val="1656"/>
              <a:buChar char="◼"/>
              <a:defRPr/>
            </a:lvl7pPr>
            <a:lvl8pPr indent="-333756" lvl="7" marL="3657600" algn="l">
              <a:lnSpc>
                <a:spcPct val="100000"/>
              </a:lnSpc>
              <a:spcBef>
                <a:spcPts val="600"/>
              </a:spcBef>
              <a:spcAft>
                <a:spcPts val="0"/>
              </a:spcAft>
              <a:buSzPts val="1656"/>
              <a:buChar char="◼"/>
              <a:defRPr/>
            </a:lvl8pPr>
            <a:lvl9pPr indent="-333756" lvl="8" marL="4114800" algn="l">
              <a:lnSpc>
                <a:spcPct val="100000"/>
              </a:lnSpc>
              <a:spcBef>
                <a:spcPts val="600"/>
              </a:spcBef>
              <a:spcAft>
                <a:spcPts val="600"/>
              </a:spcAft>
              <a:buSzPts val="1656"/>
              <a:buChar char="◼"/>
              <a:defRPr/>
            </a:lvl9pPr>
          </a:lstStyle>
          <a:p/>
        </p:txBody>
      </p:sp>
      <p:sp>
        <p:nvSpPr>
          <p:cNvPr id="192" name="Google Shape;192;g84f826d8fa_6_16"/>
          <p:cNvSpPr txBox="1"/>
          <p:nvPr>
            <p:ph idx="2" type="body"/>
          </p:nvPr>
        </p:nvSpPr>
        <p:spPr>
          <a:xfrm>
            <a:off x="6188417" y="2228003"/>
            <a:ext cx="5422392" cy="3633047"/>
          </a:xfrm>
          <a:prstGeom prst="rect">
            <a:avLst/>
          </a:prstGeom>
          <a:noFill/>
          <a:ln>
            <a:noFill/>
          </a:ln>
        </p:spPr>
        <p:txBody>
          <a:bodyPr anchorCtr="0" anchor="ctr" bIns="45700" lIns="91425" spcFirstLastPara="1" rIns="91425" wrap="square" tIns="45700">
            <a:noAutofit/>
          </a:bodyPr>
          <a:lstStyle>
            <a:lvl1pPr indent="-333756" lvl="0" marL="457200" algn="l">
              <a:lnSpc>
                <a:spcPct val="100000"/>
              </a:lnSpc>
              <a:spcBef>
                <a:spcPts val="360"/>
              </a:spcBef>
              <a:spcAft>
                <a:spcPts val="0"/>
              </a:spcAft>
              <a:buSzPts val="1656"/>
              <a:buChar char="◼"/>
              <a:defRPr/>
            </a:lvl1pPr>
            <a:lvl2pPr indent="-333756" lvl="1" marL="914400" algn="l">
              <a:lnSpc>
                <a:spcPct val="100000"/>
              </a:lnSpc>
              <a:spcBef>
                <a:spcPts val="600"/>
              </a:spcBef>
              <a:spcAft>
                <a:spcPts val="0"/>
              </a:spcAft>
              <a:buSzPts val="1656"/>
              <a:buChar char="◼"/>
              <a:defRPr/>
            </a:lvl2pPr>
            <a:lvl3pPr indent="-333756" lvl="2" marL="1371600" algn="l">
              <a:lnSpc>
                <a:spcPct val="100000"/>
              </a:lnSpc>
              <a:spcBef>
                <a:spcPts val="600"/>
              </a:spcBef>
              <a:spcAft>
                <a:spcPts val="0"/>
              </a:spcAft>
              <a:buSzPts val="1656"/>
              <a:buChar char="◼"/>
              <a:defRPr/>
            </a:lvl3pPr>
            <a:lvl4pPr indent="-333756" lvl="3" marL="1828800" algn="l">
              <a:lnSpc>
                <a:spcPct val="100000"/>
              </a:lnSpc>
              <a:spcBef>
                <a:spcPts val="600"/>
              </a:spcBef>
              <a:spcAft>
                <a:spcPts val="0"/>
              </a:spcAft>
              <a:buSzPts val="1656"/>
              <a:buChar char="◼"/>
              <a:defRPr/>
            </a:lvl4pPr>
            <a:lvl5pPr indent="-333756" lvl="4" marL="2286000" algn="l">
              <a:lnSpc>
                <a:spcPct val="100000"/>
              </a:lnSpc>
              <a:spcBef>
                <a:spcPts val="600"/>
              </a:spcBef>
              <a:spcAft>
                <a:spcPts val="0"/>
              </a:spcAft>
              <a:buSzPts val="1656"/>
              <a:buChar char="◼"/>
              <a:defRPr/>
            </a:lvl5pPr>
            <a:lvl6pPr indent="-333756" lvl="5" marL="2743200" algn="l">
              <a:lnSpc>
                <a:spcPct val="100000"/>
              </a:lnSpc>
              <a:spcBef>
                <a:spcPts val="600"/>
              </a:spcBef>
              <a:spcAft>
                <a:spcPts val="0"/>
              </a:spcAft>
              <a:buSzPts val="1656"/>
              <a:buChar char="◼"/>
              <a:defRPr/>
            </a:lvl6pPr>
            <a:lvl7pPr indent="-333756" lvl="6" marL="3200400" algn="l">
              <a:lnSpc>
                <a:spcPct val="100000"/>
              </a:lnSpc>
              <a:spcBef>
                <a:spcPts val="600"/>
              </a:spcBef>
              <a:spcAft>
                <a:spcPts val="0"/>
              </a:spcAft>
              <a:buSzPts val="1656"/>
              <a:buChar char="◼"/>
              <a:defRPr/>
            </a:lvl7pPr>
            <a:lvl8pPr indent="-333756" lvl="7" marL="3657600" algn="l">
              <a:lnSpc>
                <a:spcPct val="100000"/>
              </a:lnSpc>
              <a:spcBef>
                <a:spcPts val="600"/>
              </a:spcBef>
              <a:spcAft>
                <a:spcPts val="0"/>
              </a:spcAft>
              <a:buSzPts val="1656"/>
              <a:buChar char="◼"/>
              <a:defRPr/>
            </a:lvl8pPr>
            <a:lvl9pPr indent="-333756" lvl="8" marL="4114800" algn="l">
              <a:lnSpc>
                <a:spcPct val="100000"/>
              </a:lnSpc>
              <a:spcBef>
                <a:spcPts val="600"/>
              </a:spcBef>
              <a:spcAft>
                <a:spcPts val="600"/>
              </a:spcAft>
              <a:buSzPts val="1656"/>
              <a:buChar char="◼"/>
              <a:defRPr/>
            </a:lvl9pPr>
          </a:lstStyle>
          <a:p/>
        </p:txBody>
      </p:sp>
      <p:sp>
        <p:nvSpPr>
          <p:cNvPr id="193" name="Google Shape;193;g84f826d8fa_6_16"/>
          <p:cNvSpPr txBox="1"/>
          <p:nvPr>
            <p:ph idx="10" type="dt"/>
          </p:nvPr>
        </p:nvSpPr>
        <p:spPr>
          <a:xfrm>
            <a:off x="7605951" y="5956137"/>
            <a:ext cx="2844799"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4" name="Google Shape;194;g84f826d8fa_6_16"/>
          <p:cNvSpPr txBox="1"/>
          <p:nvPr>
            <p:ph idx="11" type="ftr"/>
          </p:nvPr>
        </p:nvSpPr>
        <p:spPr>
          <a:xfrm>
            <a:off x="581192" y="5951811"/>
            <a:ext cx="691721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5" name="Google Shape;195;g84f826d8fa_6_16"/>
          <p:cNvSpPr txBox="1"/>
          <p:nvPr>
            <p:ph idx="12" type="sldNum"/>
          </p:nvPr>
        </p:nvSpPr>
        <p:spPr>
          <a:xfrm>
            <a:off x="10558300" y="5956137"/>
            <a:ext cx="105251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196" name="Shape 196"/>
        <p:cNvGrpSpPr/>
        <p:nvPr/>
      </p:nvGrpSpPr>
      <p:grpSpPr>
        <a:xfrm>
          <a:off x="0" y="0"/>
          <a:ext cx="0" cy="0"/>
          <a:chOff x="0" y="0"/>
          <a:chExt cx="0" cy="0"/>
        </a:xfrm>
      </p:grpSpPr>
      <p:sp>
        <p:nvSpPr>
          <p:cNvPr id="197" name="Google Shape;197;g84f826d8fa_6_24"/>
          <p:cNvSpPr/>
          <p:nvPr/>
        </p:nvSpPr>
        <p:spPr>
          <a:xfrm>
            <a:off x="445982" y="606554"/>
            <a:ext cx="11300036" cy="1258827"/>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 name="Google Shape;198;g84f826d8fa_6_24"/>
          <p:cNvSpPr txBox="1"/>
          <p:nvPr>
            <p:ph type="title"/>
          </p:nvPr>
        </p:nvSpPr>
        <p:spPr>
          <a:xfrm>
            <a:off x="581193" y="729658"/>
            <a:ext cx="11029616" cy="988332"/>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9" name="Google Shape;199;g84f826d8fa_6_24"/>
          <p:cNvSpPr txBox="1"/>
          <p:nvPr>
            <p:ph idx="1" type="body"/>
          </p:nvPr>
        </p:nvSpPr>
        <p:spPr>
          <a:xfrm>
            <a:off x="887219" y="2250892"/>
            <a:ext cx="5087075" cy="536005"/>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40"/>
              </a:spcBef>
              <a:spcAft>
                <a:spcPts val="0"/>
              </a:spcAft>
              <a:buSzPts val="2024"/>
              <a:buNone/>
              <a:defRPr b="0" sz="2200">
                <a:solidFill>
                  <a:schemeClr val="accent2"/>
                </a:solidFill>
              </a:defRPr>
            </a:lvl1pPr>
            <a:lvl2pPr indent="-228600" lvl="1" marL="914400" algn="l">
              <a:lnSpc>
                <a:spcPct val="100000"/>
              </a:lnSpc>
              <a:spcBef>
                <a:spcPts val="600"/>
              </a:spcBef>
              <a:spcAft>
                <a:spcPts val="0"/>
              </a:spcAft>
              <a:buSzPts val="1840"/>
              <a:buNone/>
              <a:defRPr b="1" sz="2000"/>
            </a:lvl2pPr>
            <a:lvl3pPr indent="-228600" lvl="2" marL="1371600" algn="l">
              <a:lnSpc>
                <a:spcPct val="100000"/>
              </a:lnSpc>
              <a:spcBef>
                <a:spcPts val="600"/>
              </a:spcBef>
              <a:spcAft>
                <a:spcPts val="0"/>
              </a:spcAft>
              <a:buSzPts val="1656"/>
              <a:buNone/>
              <a:defRPr b="1" sz="1800"/>
            </a:lvl3pPr>
            <a:lvl4pPr indent="-228600" lvl="3" marL="1828800" algn="l">
              <a:lnSpc>
                <a:spcPct val="100000"/>
              </a:lnSpc>
              <a:spcBef>
                <a:spcPts val="600"/>
              </a:spcBef>
              <a:spcAft>
                <a:spcPts val="0"/>
              </a:spcAft>
              <a:buSzPts val="1472"/>
              <a:buNone/>
              <a:defRPr b="1" sz="1600"/>
            </a:lvl4pPr>
            <a:lvl5pPr indent="-228600" lvl="4" marL="2286000" algn="l">
              <a:lnSpc>
                <a:spcPct val="100000"/>
              </a:lnSpc>
              <a:spcBef>
                <a:spcPts val="600"/>
              </a:spcBef>
              <a:spcAft>
                <a:spcPts val="0"/>
              </a:spcAft>
              <a:buSzPts val="1472"/>
              <a:buNone/>
              <a:defRPr b="1" sz="1600"/>
            </a:lvl5pPr>
            <a:lvl6pPr indent="-228600" lvl="5" marL="2743200" algn="l">
              <a:lnSpc>
                <a:spcPct val="100000"/>
              </a:lnSpc>
              <a:spcBef>
                <a:spcPts val="600"/>
              </a:spcBef>
              <a:spcAft>
                <a:spcPts val="0"/>
              </a:spcAft>
              <a:buSzPts val="1472"/>
              <a:buNone/>
              <a:defRPr b="1" sz="1600"/>
            </a:lvl6pPr>
            <a:lvl7pPr indent="-228600" lvl="6" marL="3200400" algn="l">
              <a:lnSpc>
                <a:spcPct val="100000"/>
              </a:lnSpc>
              <a:spcBef>
                <a:spcPts val="600"/>
              </a:spcBef>
              <a:spcAft>
                <a:spcPts val="0"/>
              </a:spcAft>
              <a:buSzPts val="1472"/>
              <a:buNone/>
              <a:defRPr b="1" sz="1600"/>
            </a:lvl7pPr>
            <a:lvl8pPr indent="-228600" lvl="7" marL="3657600" algn="l">
              <a:lnSpc>
                <a:spcPct val="100000"/>
              </a:lnSpc>
              <a:spcBef>
                <a:spcPts val="600"/>
              </a:spcBef>
              <a:spcAft>
                <a:spcPts val="0"/>
              </a:spcAft>
              <a:buSzPts val="1472"/>
              <a:buNone/>
              <a:defRPr b="1" sz="1600"/>
            </a:lvl8pPr>
            <a:lvl9pPr indent="-228600" lvl="8" marL="4114800" algn="l">
              <a:lnSpc>
                <a:spcPct val="100000"/>
              </a:lnSpc>
              <a:spcBef>
                <a:spcPts val="600"/>
              </a:spcBef>
              <a:spcAft>
                <a:spcPts val="600"/>
              </a:spcAft>
              <a:buSzPts val="1472"/>
              <a:buNone/>
              <a:defRPr b="1" sz="1600"/>
            </a:lvl9pPr>
          </a:lstStyle>
          <a:p/>
        </p:txBody>
      </p:sp>
      <p:sp>
        <p:nvSpPr>
          <p:cNvPr id="200" name="Google Shape;200;g84f826d8fa_6_24"/>
          <p:cNvSpPr txBox="1"/>
          <p:nvPr>
            <p:ph idx="2" type="body"/>
          </p:nvPr>
        </p:nvSpPr>
        <p:spPr>
          <a:xfrm>
            <a:off x="581194" y="2926052"/>
            <a:ext cx="5393100" cy="2934999"/>
          </a:xfrm>
          <a:prstGeom prst="rect">
            <a:avLst/>
          </a:prstGeom>
          <a:noFill/>
          <a:ln>
            <a:noFill/>
          </a:ln>
        </p:spPr>
        <p:txBody>
          <a:bodyPr anchorCtr="0" anchor="t" bIns="45700" lIns="91425" spcFirstLastPara="1" rIns="91425" wrap="square" tIns="45700">
            <a:noAutofit/>
          </a:bodyPr>
          <a:lstStyle>
            <a:lvl1pPr indent="-333756" lvl="0" marL="457200" algn="l">
              <a:lnSpc>
                <a:spcPct val="100000"/>
              </a:lnSpc>
              <a:spcBef>
                <a:spcPts val="360"/>
              </a:spcBef>
              <a:spcAft>
                <a:spcPts val="0"/>
              </a:spcAft>
              <a:buSzPts val="1656"/>
              <a:buChar char="◼"/>
              <a:defRPr/>
            </a:lvl1pPr>
            <a:lvl2pPr indent="-333756" lvl="1" marL="914400" algn="l">
              <a:lnSpc>
                <a:spcPct val="100000"/>
              </a:lnSpc>
              <a:spcBef>
                <a:spcPts val="600"/>
              </a:spcBef>
              <a:spcAft>
                <a:spcPts val="0"/>
              </a:spcAft>
              <a:buSzPts val="1656"/>
              <a:buChar char="◼"/>
              <a:defRPr/>
            </a:lvl2pPr>
            <a:lvl3pPr indent="-333756" lvl="2" marL="1371600" algn="l">
              <a:lnSpc>
                <a:spcPct val="100000"/>
              </a:lnSpc>
              <a:spcBef>
                <a:spcPts val="600"/>
              </a:spcBef>
              <a:spcAft>
                <a:spcPts val="0"/>
              </a:spcAft>
              <a:buSzPts val="1656"/>
              <a:buChar char="◼"/>
              <a:defRPr/>
            </a:lvl3pPr>
            <a:lvl4pPr indent="-333756" lvl="3" marL="1828800" algn="l">
              <a:lnSpc>
                <a:spcPct val="100000"/>
              </a:lnSpc>
              <a:spcBef>
                <a:spcPts val="600"/>
              </a:spcBef>
              <a:spcAft>
                <a:spcPts val="0"/>
              </a:spcAft>
              <a:buSzPts val="1656"/>
              <a:buChar char="◼"/>
              <a:defRPr/>
            </a:lvl4pPr>
            <a:lvl5pPr indent="-333756" lvl="4" marL="2286000" algn="l">
              <a:lnSpc>
                <a:spcPct val="100000"/>
              </a:lnSpc>
              <a:spcBef>
                <a:spcPts val="600"/>
              </a:spcBef>
              <a:spcAft>
                <a:spcPts val="0"/>
              </a:spcAft>
              <a:buSzPts val="1656"/>
              <a:buChar char="◼"/>
              <a:defRPr/>
            </a:lvl5pPr>
            <a:lvl6pPr indent="-333756" lvl="5" marL="2743200" algn="l">
              <a:lnSpc>
                <a:spcPct val="100000"/>
              </a:lnSpc>
              <a:spcBef>
                <a:spcPts val="600"/>
              </a:spcBef>
              <a:spcAft>
                <a:spcPts val="0"/>
              </a:spcAft>
              <a:buSzPts val="1656"/>
              <a:buChar char="◼"/>
              <a:defRPr/>
            </a:lvl6pPr>
            <a:lvl7pPr indent="-333756" lvl="6" marL="3200400" algn="l">
              <a:lnSpc>
                <a:spcPct val="100000"/>
              </a:lnSpc>
              <a:spcBef>
                <a:spcPts val="600"/>
              </a:spcBef>
              <a:spcAft>
                <a:spcPts val="0"/>
              </a:spcAft>
              <a:buSzPts val="1656"/>
              <a:buChar char="◼"/>
              <a:defRPr/>
            </a:lvl7pPr>
            <a:lvl8pPr indent="-333756" lvl="7" marL="3657600" algn="l">
              <a:lnSpc>
                <a:spcPct val="100000"/>
              </a:lnSpc>
              <a:spcBef>
                <a:spcPts val="600"/>
              </a:spcBef>
              <a:spcAft>
                <a:spcPts val="0"/>
              </a:spcAft>
              <a:buSzPts val="1656"/>
              <a:buChar char="◼"/>
              <a:defRPr/>
            </a:lvl8pPr>
            <a:lvl9pPr indent="-333756" lvl="8" marL="4114800" algn="l">
              <a:lnSpc>
                <a:spcPct val="100000"/>
              </a:lnSpc>
              <a:spcBef>
                <a:spcPts val="600"/>
              </a:spcBef>
              <a:spcAft>
                <a:spcPts val="600"/>
              </a:spcAft>
              <a:buSzPts val="1656"/>
              <a:buChar char="◼"/>
              <a:defRPr/>
            </a:lvl9pPr>
          </a:lstStyle>
          <a:p/>
        </p:txBody>
      </p:sp>
      <p:sp>
        <p:nvSpPr>
          <p:cNvPr id="201" name="Google Shape;201;g84f826d8fa_6_24"/>
          <p:cNvSpPr txBox="1"/>
          <p:nvPr>
            <p:ph idx="3" type="body"/>
          </p:nvPr>
        </p:nvSpPr>
        <p:spPr>
          <a:xfrm>
            <a:off x="6523735" y="2250892"/>
            <a:ext cx="5087073" cy="553373"/>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40"/>
              </a:spcBef>
              <a:spcAft>
                <a:spcPts val="0"/>
              </a:spcAft>
              <a:buSzPts val="2024"/>
              <a:buNone/>
              <a:defRPr b="0" sz="2200">
                <a:solidFill>
                  <a:schemeClr val="accent2"/>
                </a:solidFill>
              </a:defRPr>
            </a:lvl1pPr>
            <a:lvl2pPr indent="-228600" lvl="1" marL="914400" algn="l">
              <a:lnSpc>
                <a:spcPct val="100000"/>
              </a:lnSpc>
              <a:spcBef>
                <a:spcPts val="600"/>
              </a:spcBef>
              <a:spcAft>
                <a:spcPts val="0"/>
              </a:spcAft>
              <a:buSzPts val="1840"/>
              <a:buNone/>
              <a:defRPr b="1" sz="2000"/>
            </a:lvl2pPr>
            <a:lvl3pPr indent="-228600" lvl="2" marL="1371600" algn="l">
              <a:lnSpc>
                <a:spcPct val="100000"/>
              </a:lnSpc>
              <a:spcBef>
                <a:spcPts val="600"/>
              </a:spcBef>
              <a:spcAft>
                <a:spcPts val="0"/>
              </a:spcAft>
              <a:buSzPts val="1656"/>
              <a:buNone/>
              <a:defRPr b="1" sz="1800"/>
            </a:lvl3pPr>
            <a:lvl4pPr indent="-228600" lvl="3" marL="1828800" algn="l">
              <a:lnSpc>
                <a:spcPct val="100000"/>
              </a:lnSpc>
              <a:spcBef>
                <a:spcPts val="600"/>
              </a:spcBef>
              <a:spcAft>
                <a:spcPts val="0"/>
              </a:spcAft>
              <a:buSzPts val="1472"/>
              <a:buNone/>
              <a:defRPr b="1" sz="1600"/>
            </a:lvl4pPr>
            <a:lvl5pPr indent="-228600" lvl="4" marL="2286000" algn="l">
              <a:lnSpc>
                <a:spcPct val="100000"/>
              </a:lnSpc>
              <a:spcBef>
                <a:spcPts val="600"/>
              </a:spcBef>
              <a:spcAft>
                <a:spcPts val="0"/>
              </a:spcAft>
              <a:buSzPts val="1472"/>
              <a:buNone/>
              <a:defRPr b="1" sz="1600"/>
            </a:lvl5pPr>
            <a:lvl6pPr indent="-228600" lvl="5" marL="2743200" algn="l">
              <a:lnSpc>
                <a:spcPct val="100000"/>
              </a:lnSpc>
              <a:spcBef>
                <a:spcPts val="600"/>
              </a:spcBef>
              <a:spcAft>
                <a:spcPts val="0"/>
              </a:spcAft>
              <a:buSzPts val="1472"/>
              <a:buNone/>
              <a:defRPr b="1" sz="1600"/>
            </a:lvl6pPr>
            <a:lvl7pPr indent="-228600" lvl="6" marL="3200400" algn="l">
              <a:lnSpc>
                <a:spcPct val="100000"/>
              </a:lnSpc>
              <a:spcBef>
                <a:spcPts val="600"/>
              </a:spcBef>
              <a:spcAft>
                <a:spcPts val="0"/>
              </a:spcAft>
              <a:buSzPts val="1472"/>
              <a:buNone/>
              <a:defRPr b="1" sz="1600"/>
            </a:lvl7pPr>
            <a:lvl8pPr indent="-228600" lvl="7" marL="3657600" algn="l">
              <a:lnSpc>
                <a:spcPct val="100000"/>
              </a:lnSpc>
              <a:spcBef>
                <a:spcPts val="600"/>
              </a:spcBef>
              <a:spcAft>
                <a:spcPts val="0"/>
              </a:spcAft>
              <a:buSzPts val="1472"/>
              <a:buNone/>
              <a:defRPr b="1" sz="1600"/>
            </a:lvl8pPr>
            <a:lvl9pPr indent="-228600" lvl="8" marL="4114800" algn="l">
              <a:lnSpc>
                <a:spcPct val="100000"/>
              </a:lnSpc>
              <a:spcBef>
                <a:spcPts val="600"/>
              </a:spcBef>
              <a:spcAft>
                <a:spcPts val="600"/>
              </a:spcAft>
              <a:buSzPts val="1472"/>
              <a:buNone/>
              <a:defRPr b="1" sz="1600"/>
            </a:lvl9pPr>
          </a:lstStyle>
          <a:p/>
        </p:txBody>
      </p:sp>
      <p:sp>
        <p:nvSpPr>
          <p:cNvPr id="202" name="Google Shape;202;g84f826d8fa_6_24"/>
          <p:cNvSpPr txBox="1"/>
          <p:nvPr>
            <p:ph idx="4" type="body"/>
          </p:nvPr>
        </p:nvSpPr>
        <p:spPr>
          <a:xfrm>
            <a:off x="6217709" y="2926052"/>
            <a:ext cx="5393100" cy="2934999"/>
          </a:xfrm>
          <a:prstGeom prst="rect">
            <a:avLst/>
          </a:prstGeom>
          <a:noFill/>
          <a:ln>
            <a:noFill/>
          </a:ln>
        </p:spPr>
        <p:txBody>
          <a:bodyPr anchorCtr="0" anchor="t" bIns="45700" lIns="91425" spcFirstLastPara="1" rIns="91425" wrap="square" tIns="45700">
            <a:noAutofit/>
          </a:bodyPr>
          <a:lstStyle>
            <a:lvl1pPr indent="-333756" lvl="0" marL="457200" algn="l">
              <a:lnSpc>
                <a:spcPct val="100000"/>
              </a:lnSpc>
              <a:spcBef>
                <a:spcPts val="360"/>
              </a:spcBef>
              <a:spcAft>
                <a:spcPts val="0"/>
              </a:spcAft>
              <a:buSzPts val="1656"/>
              <a:buChar char="◼"/>
              <a:defRPr/>
            </a:lvl1pPr>
            <a:lvl2pPr indent="-333756" lvl="1" marL="914400" algn="l">
              <a:lnSpc>
                <a:spcPct val="100000"/>
              </a:lnSpc>
              <a:spcBef>
                <a:spcPts val="600"/>
              </a:spcBef>
              <a:spcAft>
                <a:spcPts val="0"/>
              </a:spcAft>
              <a:buSzPts val="1656"/>
              <a:buChar char="◼"/>
              <a:defRPr/>
            </a:lvl2pPr>
            <a:lvl3pPr indent="-333756" lvl="2" marL="1371600" algn="l">
              <a:lnSpc>
                <a:spcPct val="100000"/>
              </a:lnSpc>
              <a:spcBef>
                <a:spcPts val="600"/>
              </a:spcBef>
              <a:spcAft>
                <a:spcPts val="0"/>
              </a:spcAft>
              <a:buSzPts val="1656"/>
              <a:buChar char="◼"/>
              <a:defRPr/>
            </a:lvl3pPr>
            <a:lvl4pPr indent="-333756" lvl="3" marL="1828800" algn="l">
              <a:lnSpc>
                <a:spcPct val="100000"/>
              </a:lnSpc>
              <a:spcBef>
                <a:spcPts val="600"/>
              </a:spcBef>
              <a:spcAft>
                <a:spcPts val="0"/>
              </a:spcAft>
              <a:buSzPts val="1656"/>
              <a:buChar char="◼"/>
              <a:defRPr/>
            </a:lvl4pPr>
            <a:lvl5pPr indent="-333756" lvl="4" marL="2286000" algn="l">
              <a:lnSpc>
                <a:spcPct val="100000"/>
              </a:lnSpc>
              <a:spcBef>
                <a:spcPts val="600"/>
              </a:spcBef>
              <a:spcAft>
                <a:spcPts val="0"/>
              </a:spcAft>
              <a:buSzPts val="1656"/>
              <a:buChar char="◼"/>
              <a:defRPr/>
            </a:lvl5pPr>
            <a:lvl6pPr indent="-333756" lvl="5" marL="2743200" algn="l">
              <a:lnSpc>
                <a:spcPct val="100000"/>
              </a:lnSpc>
              <a:spcBef>
                <a:spcPts val="600"/>
              </a:spcBef>
              <a:spcAft>
                <a:spcPts val="0"/>
              </a:spcAft>
              <a:buSzPts val="1656"/>
              <a:buChar char="◼"/>
              <a:defRPr/>
            </a:lvl6pPr>
            <a:lvl7pPr indent="-333756" lvl="6" marL="3200400" algn="l">
              <a:lnSpc>
                <a:spcPct val="100000"/>
              </a:lnSpc>
              <a:spcBef>
                <a:spcPts val="600"/>
              </a:spcBef>
              <a:spcAft>
                <a:spcPts val="0"/>
              </a:spcAft>
              <a:buSzPts val="1656"/>
              <a:buChar char="◼"/>
              <a:defRPr/>
            </a:lvl7pPr>
            <a:lvl8pPr indent="-333756" lvl="7" marL="3657600" algn="l">
              <a:lnSpc>
                <a:spcPct val="100000"/>
              </a:lnSpc>
              <a:spcBef>
                <a:spcPts val="600"/>
              </a:spcBef>
              <a:spcAft>
                <a:spcPts val="0"/>
              </a:spcAft>
              <a:buSzPts val="1656"/>
              <a:buChar char="◼"/>
              <a:defRPr/>
            </a:lvl8pPr>
            <a:lvl9pPr indent="-333756" lvl="8" marL="4114800" algn="l">
              <a:lnSpc>
                <a:spcPct val="100000"/>
              </a:lnSpc>
              <a:spcBef>
                <a:spcPts val="600"/>
              </a:spcBef>
              <a:spcAft>
                <a:spcPts val="600"/>
              </a:spcAft>
              <a:buSzPts val="1656"/>
              <a:buChar char="◼"/>
              <a:defRPr/>
            </a:lvl9pPr>
          </a:lstStyle>
          <a:p/>
        </p:txBody>
      </p:sp>
      <p:sp>
        <p:nvSpPr>
          <p:cNvPr id="203" name="Google Shape;203;g84f826d8fa_6_24"/>
          <p:cNvSpPr txBox="1"/>
          <p:nvPr>
            <p:ph idx="10" type="dt"/>
          </p:nvPr>
        </p:nvSpPr>
        <p:spPr>
          <a:xfrm>
            <a:off x="7605951" y="5956137"/>
            <a:ext cx="2844799"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4" name="Google Shape;204;g84f826d8fa_6_24"/>
          <p:cNvSpPr txBox="1"/>
          <p:nvPr>
            <p:ph idx="11" type="ftr"/>
          </p:nvPr>
        </p:nvSpPr>
        <p:spPr>
          <a:xfrm>
            <a:off x="581192" y="5951811"/>
            <a:ext cx="691721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5" name="Google Shape;205;g84f826d8fa_6_24"/>
          <p:cNvSpPr txBox="1"/>
          <p:nvPr>
            <p:ph idx="12" type="sldNum"/>
          </p:nvPr>
        </p:nvSpPr>
        <p:spPr>
          <a:xfrm>
            <a:off x="10558300" y="5956137"/>
            <a:ext cx="105251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06" name="Shape 206"/>
        <p:cNvGrpSpPr/>
        <p:nvPr/>
      </p:nvGrpSpPr>
      <p:grpSpPr>
        <a:xfrm>
          <a:off x="0" y="0"/>
          <a:ext cx="0" cy="0"/>
          <a:chOff x="0" y="0"/>
          <a:chExt cx="0" cy="0"/>
        </a:xfrm>
      </p:grpSpPr>
      <p:sp>
        <p:nvSpPr>
          <p:cNvPr id="207" name="Google Shape;207;g84f826d8fa_6_34"/>
          <p:cNvSpPr/>
          <p:nvPr/>
        </p:nvSpPr>
        <p:spPr>
          <a:xfrm>
            <a:off x="440683" y="606554"/>
            <a:ext cx="11300036" cy="1258827"/>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 name="Google Shape;208;g84f826d8fa_6_34"/>
          <p:cNvSpPr txBox="1"/>
          <p:nvPr>
            <p:ph type="title"/>
          </p:nvPr>
        </p:nvSpPr>
        <p:spPr>
          <a:xfrm>
            <a:off x="575894" y="729658"/>
            <a:ext cx="11029616" cy="988332"/>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9" name="Google Shape;209;g84f826d8fa_6_34"/>
          <p:cNvSpPr txBox="1"/>
          <p:nvPr>
            <p:ph idx="10" type="dt"/>
          </p:nvPr>
        </p:nvSpPr>
        <p:spPr>
          <a:xfrm>
            <a:off x="7605951" y="5956137"/>
            <a:ext cx="2844799"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0" name="Google Shape;210;g84f826d8fa_6_34"/>
          <p:cNvSpPr txBox="1"/>
          <p:nvPr>
            <p:ph idx="11" type="ftr"/>
          </p:nvPr>
        </p:nvSpPr>
        <p:spPr>
          <a:xfrm>
            <a:off x="581192" y="5951811"/>
            <a:ext cx="691721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1" name="Google Shape;211;g84f826d8fa_6_34"/>
          <p:cNvSpPr txBox="1"/>
          <p:nvPr>
            <p:ph idx="12" type="sldNum"/>
          </p:nvPr>
        </p:nvSpPr>
        <p:spPr>
          <a:xfrm>
            <a:off x="10558300" y="5956137"/>
            <a:ext cx="105251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212" name="Shape 212"/>
        <p:cNvGrpSpPr/>
        <p:nvPr/>
      </p:nvGrpSpPr>
      <p:grpSpPr>
        <a:xfrm>
          <a:off x="0" y="0"/>
          <a:ext cx="0" cy="0"/>
          <a:chOff x="0" y="0"/>
          <a:chExt cx="0" cy="0"/>
        </a:xfrm>
      </p:grpSpPr>
      <p:sp>
        <p:nvSpPr>
          <p:cNvPr id="213" name="Google Shape;213;g84f826d8fa_6_40"/>
          <p:cNvSpPr txBox="1"/>
          <p:nvPr>
            <p:ph idx="10" type="dt"/>
          </p:nvPr>
        </p:nvSpPr>
        <p:spPr>
          <a:xfrm>
            <a:off x="7605951" y="5956137"/>
            <a:ext cx="2844799"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4" name="Google Shape;214;g84f826d8fa_6_40"/>
          <p:cNvSpPr txBox="1"/>
          <p:nvPr>
            <p:ph idx="11" type="ftr"/>
          </p:nvPr>
        </p:nvSpPr>
        <p:spPr>
          <a:xfrm>
            <a:off x="581192" y="5951811"/>
            <a:ext cx="691721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5" name="Google Shape;215;g84f826d8fa_6_40"/>
          <p:cNvSpPr txBox="1"/>
          <p:nvPr>
            <p:ph idx="12" type="sldNum"/>
          </p:nvPr>
        </p:nvSpPr>
        <p:spPr>
          <a:xfrm>
            <a:off x="10558300" y="5956137"/>
            <a:ext cx="105251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spTree>
      <p:nvGrpSpPr>
        <p:cNvPr id="216" name="Shape 216"/>
        <p:cNvGrpSpPr/>
        <p:nvPr/>
      </p:nvGrpSpPr>
      <p:grpSpPr>
        <a:xfrm>
          <a:off x="0" y="0"/>
          <a:ext cx="0" cy="0"/>
          <a:chOff x="0" y="0"/>
          <a:chExt cx="0" cy="0"/>
        </a:xfrm>
      </p:grpSpPr>
      <p:sp>
        <p:nvSpPr>
          <p:cNvPr id="217" name="Google Shape;217;g84f826d8fa_6_44"/>
          <p:cNvSpPr/>
          <p:nvPr/>
        </p:nvSpPr>
        <p:spPr>
          <a:xfrm>
            <a:off x="447817" y="5141973"/>
            <a:ext cx="11298200" cy="1274702"/>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 name="Google Shape;218;g84f826d8fa_6_44"/>
          <p:cNvSpPr txBox="1"/>
          <p:nvPr>
            <p:ph type="title"/>
          </p:nvPr>
        </p:nvSpPr>
        <p:spPr>
          <a:xfrm>
            <a:off x="581192" y="5262296"/>
            <a:ext cx="4909445" cy="68951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Clr>
                <a:srgbClr val="539F8A"/>
              </a:buClr>
              <a:buSzPts val="2000"/>
              <a:buFont typeface="Gill Sans"/>
              <a:buNone/>
              <a:defRPr b="0" sz="2000">
                <a:solidFill>
                  <a:srgbClr val="539F8A"/>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9" name="Google Shape;219;g84f826d8fa_6_44"/>
          <p:cNvSpPr txBox="1"/>
          <p:nvPr>
            <p:ph idx="1" type="body"/>
          </p:nvPr>
        </p:nvSpPr>
        <p:spPr>
          <a:xfrm>
            <a:off x="447816" y="601200"/>
            <a:ext cx="11292840" cy="4204800"/>
          </a:xfrm>
          <a:prstGeom prst="rect">
            <a:avLst/>
          </a:prstGeom>
          <a:noFill/>
          <a:ln>
            <a:noFill/>
          </a:ln>
        </p:spPr>
        <p:txBody>
          <a:bodyPr anchorCtr="0" anchor="ctr" bIns="45700" lIns="91425" spcFirstLastPara="1" rIns="91425" wrap="square" tIns="45700">
            <a:noAutofit/>
          </a:bodyPr>
          <a:lstStyle>
            <a:lvl1pPr indent="-345440" lvl="0" marL="457200" algn="l">
              <a:lnSpc>
                <a:spcPct val="100000"/>
              </a:lnSpc>
              <a:spcBef>
                <a:spcPts val="400"/>
              </a:spcBef>
              <a:spcAft>
                <a:spcPts val="0"/>
              </a:spcAft>
              <a:buSzPts val="1840"/>
              <a:buChar char="◼"/>
              <a:defRPr sz="2000">
                <a:solidFill>
                  <a:schemeClr val="dk2"/>
                </a:solidFill>
              </a:defRPr>
            </a:lvl1pPr>
            <a:lvl2pPr indent="-333756" lvl="1" marL="914400" algn="l">
              <a:lnSpc>
                <a:spcPct val="100000"/>
              </a:lnSpc>
              <a:spcBef>
                <a:spcPts val="600"/>
              </a:spcBef>
              <a:spcAft>
                <a:spcPts val="0"/>
              </a:spcAft>
              <a:buSzPts val="1656"/>
              <a:buChar char="◼"/>
              <a:defRPr sz="1800">
                <a:solidFill>
                  <a:schemeClr val="dk2"/>
                </a:solidFill>
              </a:defRPr>
            </a:lvl2pPr>
            <a:lvl3pPr indent="-322072" lvl="2" marL="1371600" algn="l">
              <a:lnSpc>
                <a:spcPct val="100000"/>
              </a:lnSpc>
              <a:spcBef>
                <a:spcPts val="600"/>
              </a:spcBef>
              <a:spcAft>
                <a:spcPts val="0"/>
              </a:spcAft>
              <a:buSzPts val="1472"/>
              <a:buChar char="◼"/>
              <a:defRPr sz="1600">
                <a:solidFill>
                  <a:schemeClr val="dk2"/>
                </a:solidFill>
              </a:defRPr>
            </a:lvl3pPr>
            <a:lvl4pPr indent="-310388" lvl="3" marL="1828800" algn="l">
              <a:lnSpc>
                <a:spcPct val="100000"/>
              </a:lnSpc>
              <a:spcBef>
                <a:spcPts val="600"/>
              </a:spcBef>
              <a:spcAft>
                <a:spcPts val="0"/>
              </a:spcAft>
              <a:buSzPts val="1288"/>
              <a:buChar char="◼"/>
              <a:defRPr sz="1400">
                <a:solidFill>
                  <a:schemeClr val="dk2"/>
                </a:solidFill>
              </a:defRPr>
            </a:lvl4pPr>
            <a:lvl5pPr indent="-310388" lvl="4" marL="2286000" algn="l">
              <a:lnSpc>
                <a:spcPct val="100000"/>
              </a:lnSpc>
              <a:spcBef>
                <a:spcPts val="600"/>
              </a:spcBef>
              <a:spcAft>
                <a:spcPts val="0"/>
              </a:spcAft>
              <a:buSzPts val="1288"/>
              <a:buChar char="◼"/>
              <a:defRPr sz="1400">
                <a:solidFill>
                  <a:schemeClr val="dk2"/>
                </a:solidFill>
              </a:defRPr>
            </a:lvl5pPr>
            <a:lvl6pPr indent="-310388" lvl="5" marL="2743200" algn="l">
              <a:lnSpc>
                <a:spcPct val="100000"/>
              </a:lnSpc>
              <a:spcBef>
                <a:spcPts val="600"/>
              </a:spcBef>
              <a:spcAft>
                <a:spcPts val="0"/>
              </a:spcAft>
              <a:buSzPts val="1288"/>
              <a:buChar char="◼"/>
              <a:defRPr sz="1400">
                <a:solidFill>
                  <a:schemeClr val="dk2"/>
                </a:solidFill>
              </a:defRPr>
            </a:lvl6pPr>
            <a:lvl7pPr indent="-310388" lvl="6" marL="3200400" algn="l">
              <a:lnSpc>
                <a:spcPct val="100000"/>
              </a:lnSpc>
              <a:spcBef>
                <a:spcPts val="600"/>
              </a:spcBef>
              <a:spcAft>
                <a:spcPts val="0"/>
              </a:spcAft>
              <a:buSzPts val="1288"/>
              <a:buChar char="◼"/>
              <a:defRPr sz="1400">
                <a:solidFill>
                  <a:schemeClr val="dk2"/>
                </a:solidFill>
              </a:defRPr>
            </a:lvl7pPr>
            <a:lvl8pPr indent="-310388" lvl="7" marL="3657600" algn="l">
              <a:lnSpc>
                <a:spcPct val="100000"/>
              </a:lnSpc>
              <a:spcBef>
                <a:spcPts val="600"/>
              </a:spcBef>
              <a:spcAft>
                <a:spcPts val="0"/>
              </a:spcAft>
              <a:buSzPts val="1288"/>
              <a:buChar char="◼"/>
              <a:defRPr sz="1400">
                <a:solidFill>
                  <a:schemeClr val="dk2"/>
                </a:solidFill>
              </a:defRPr>
            </a:lvl8pPr>
            <a:lvl9pPr indent="-310388" lvl="8" marL="4114800" algn="l">
              <a:lnSpc>
                <a:spcPct val="100000"/>
              </a:lnSpc>
              <a:spcBef>
                <a:spcPts val="600"/>
              </a:spcBef>
              <a:spcAft>
                <a:spcPts val="600"/>
              </a:spcAft>
              <a:buSzPts val="1288"/>
              <a:buChar char="◼"/>
              <a:defRPr sz="1400">
                <a:solidFill>
                  <a:schemeClr val="dk2"/>
                </a:solidFill>
              </a:defRPr>
            </a:lvl9pPr>
          </a:lstStyle>
          <a:p/>
        </p:txBody>
      </p:sp>
      <p:sp>
        <p:nvSpPr>
          <p:cNvPr id="220" name="Google Shape;220;g84f826d8fa_6_44"/>
          <p:cNvSpPr txBox="1"/>
          <p:nvPr>
            <p:ph idx="2" type="body"/>
          </p:nvPr>
        </p:nvSpPr>
        <p:spPr>
          <a:xfrm>
            <a:off x="5740823" y="5262296"/>
            <a:ext cx="5869987" cy="689515"/>
          </a:xfrm>
          <a:prstGeom prst="rect">
            <a:avLst/>
          </a:prstGeom>
          <a:noFill/>
          <a:ln>
            <a:noFill/>
          </a:ln>
        </p:spPr>
        <p:txBody>
          <a:bodyPr anchorCtr="0" anchor="ctr" bIns="45700" lIns="91425" spcFirstLastPara="1" rIns="91425" wrap="square" tIns="45700">
            <a:noAutofit/>
          </a:bodyPr>
          <a:lstStyle>
            <a:lvl1pPr indent="-228600" lvl="0" marL="457200" algn="r">
              <a:lnSpc>
                <a:spcPct val="100000"/>
              </a:lnSpc>
              <a:spcBef>
                <a:spcPts val="220"/>
              </a:spcBef>
              <a:spcAft>
                <a:spcPts val="0"/>
              </a:spcAft>
              <a:buSzPts val="1012"/>
              <a:buNone/>
              <a:defRPr sz="1100">
                <a:solidFill>
                  <a:schemeClr val="lt1"/>
                </a:solidFill>
              </a:defRPr>
            </a:lvl1pPr>
            <a:lvl2pPr indent="-228600" lvl="1" marL="914400" algn="l">
              <a:lnSpc>
                <a:spcPct val="100000"/>
              </a:lnSpc>
              <a:spcBef>
                <a:spcPts val="600"/>
              </a:spcBef>
              <a:spcAft>
                <a:spcPts val="0"/>
              </a:spcAft>
              <a:buSzPts val="1012"/>
              <a:buNone/>
              <a:defRPr sz="1100"/>
            </a:lvl2pPr>
            <a:lvl3pPr indent="-228600" lvl="2" marL="1371600" algn="l">
              <a:lnSpc>
                <a:spcPct val="100000"/>
              </a:lnSpc>
              <a:spcBef>
                <a:spcPts val="600"/>
              </a:spcBef>
              <a:spcAft>
                <a:spcPts val="0"/>
              </a:spcAft>
              <a:buSzPts val="920"/>
              <a:buNone/>
              <a:defRPr sz="1000"/>
            </a:lvl3pPr>
            <a:lvl4pPr indent="-228600" lvl="3" marL="1828800" algn="l">
              <a:lnSpc>
                <a:spcPct val="100000"/>
              </a:lnSpc>
              <a:spcBef>
                <a:spcPts val="600"/>
              </a:spcBef>
              <a:spcAft>
                <a:spcPts val="0"/>
              </a:spcAft>
              <a:buSzPts val="828"/>
              <a:buNone/>
              <a:defRPr sz="900"/>
            </a:lvl4pPr>
            <a:lvl5pPr indent="-228600" lvl="4" marL="2286000" algn="l">
              <a:lnSpc>
                <a:spcPct val="100000"/>
              </a:lnSpc>
              <a:spcBef>
                <a:spcPts val="600"/>
              </a:spcBef>
              <a:spcAft>
                <a:spcPts val="0"/>
              </a:spcAft>
              <a:buSzPts val="828"/>
              <a:buNone/>
              <a:defRPr sz="900"/>
            </a:lvl5pPr>
            <a:lvl6pPr indent="-228600" lvl="5" marL="2743200" algn="l">
              <a:lnSpc>
                <a:spcPct val="100000"/>
              </a:lnSpc>
              <a:spcBef>
                <a:spcPts val="600"/>
              </a:spcBef>
              <a:spcAft>
                <a:spcPts val="0"/>
              </a:spcAft>
              <a:buSzPts val="828"/>
              <a:buNone/>
              <a:defRPr sz="900"/>
            </a:lvl6pPr>
            <a:lvl7pPr indent="-228600" lvl="6" marL="3200400" algn="l">
              <a:lnSpc>
                <a:spcPct val="100000"/>
              </a:lnSpc>
              <a:spcBef>
                <a:spcPts val="600"/>
              </a:spcBef>
              <a:spcAft>
                <a:spcPts val="0"/>
              </a:spcAft>
              <a:buSzPts val="828"/>
              <a:buNone/>
              <a:defRPr sz="900"/>
            </a:lvl7pPr>
            <a:lvl8pPr indent="-228600" lvl="7" marL="3657600" algn="l">
              <a:lnSpc>
                <a:spcPct val="100000"/>
              </a:lnSpc>
              <a:spcBef>
                <a:spcPts val="600"/>
              </a:spcBef>
              <a:spcAft>
                <a:spcPts val="0"/>
              </a:spcAft>
              <a:buSzPts val="828"/>
              <a:buNone/>
              <a:defRPr sz="900"/>
            </a:lvl8pPr>
            <a:lvl9pPr indent="-228600" lvl="8" marL="4114800" algn="l">
              <a:lnSpc>
                <a:spcPct val="100000"/>
              </a:lnSpc>
              <a:spcBef>
                <a:spcPts val="600"/>
              </a:spcBef>
              <a:spcAft>
                <a:spcPts val="600"/>
              </a:spcAft>
              <a:buSzPts val="828"/>
              <a:buNone/>
              <a:defRPr sz="900"/>
            </a:lvl9pPr>
          </a:lstStyle>
          <a:p/>
        </p:txBody>
      </p:sp>
      <p:sp>
        <p:nvSpPr>
          <p:cNvPr id="221" name="Google Shape;221;g84f826d8fa_6_44"/>
          <p:cNvSpPr txBox="1"/>
          <p:nvPr>
            <p:ph idx="10" type="dt"/>
          </p:nvPr>
        </p:nvSpPr>
        <p:spPr>
          <a:xfrm>
            <a:off x="7605951" y="5956137"/>
            <a:ext cx="2844799"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solidFill>
                  <a:srgbClr val="539F8A"/>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2" name="Google Shape;222;g84f826d8fa_6_44"/>
          <p:cNvSpPr txBox="1"/>
          <p:nvPr>
            <p:ph idx="11" type="ftr"/>
          </p:nvPr>
        </p:nvSpPr>
        <p:spPr>
          <a:xfrm>
            <a:off x="581192" y="5951811"/>
            <a:ext cx="691721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solidFill>
                  <a:srgbClr val="539F8A"/>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3" name="Google Shape;223;g84f826d8fa_6_44"/>
          <p:cNvSpPr txBox="1"/>
          <p:nvPr>
            <p:ph idx="12" type="sldNum"/>
          </p:nvPr>
        </p:nvSpPr>
        <p:spPr>
          <a:xfrm>
            <a:off x="10558300" y="5956137"/>
            <a:ext cx="105251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539F8A"/>
                </a:solidFill>
                <a:latin typeface="Gill Sans"/>
                <a:ea typeface="Gill Sans"/>
                <a:cs typeface="Gill Sans"/>
                <a:sym typeface="Gill Sans"/>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539F8A"/>
                </a:solidFill>
                <a:latin typeface="Gill Sans"/>
                <a:ea typeface="Gill Sans"/>
                <a:cs typeface="Gill Sans"/>
                <a:sym typeface="Gill Sans"/>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539F8A"/>
                </a:solidFill>
                <a:latin typeface="Gill Sans"/>
                <a:ea typeface="Gill Sans"/>
                <a:cs typeface="Gill Sans"/>
                <a:sym typeface="Gill Sans"/>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539F8A"/>
                </a:solidFill>
                <a:latin typeface="Gill Sans"/>
                <a:ea typeface="Gill Sans"/>
                <a:cs typeface="Gill Sans"/>
                <a:sym typeface="Gill Sans"/>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539F8A"/>
                </a:solidFill>
                <a:latin typeface="Gill Sans"/>
                <a:ea typeface="Gill Sans"/>
                <a:cs typeface="Gill Sans"/>
                <a:sym typeface="Gill Sans"/>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539F8A"/>
                </a:solidFill>
                <a:latin typeface="Gill Sans"/>
                <a:ea typeface="Gill Sans"/>
                <a:cs typeface="Gill Sans"/>
                <a:sym typeface="Gill Sans"/>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539F8A"/>
                </a:solidFill>
                <a:latin typeface="Gill Sans"/>
                <a:ea typeface="Gill Sans"/>
                <a:cs typeface="Gill Sans"/>
                <a:sym typeface="Gill Sans"/>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539F8A"/>
                </a:solidFill>
                <a:latin typeface="Gill Sans"/>
                <a:ea typeface="Gill Sans"/>
                <a:cs typeface="Gill Sans"/>
                <a:sym typeface="Gill Sans"/>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539F8A"/>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type="picTx">
  <p:cSld name="PICTURE_WITH_CAPTION_TEXT">
    <p:spTree>
      <p:nvGrpSpPr>
        <p:cNvPr id="224" name="Shape 224"/>
        <p:cNvGrpSpPr/>
        <p:nvPr/>
      </p:nvGrpSpPr>
      <p:grpSpPr>
        <a:xfrm>
          <a:off x="0" y="0"/>
          <a:ext cx="0" cy="0"/>
          <a:chOff x="0" y="0"/>
          <a:chExt cx="0" cy="0"/>
        </a:xfrm>
      </p:grpSpPr>
      <p:sp>
        <p:nvSpPr>
          <p:cNvPr id="225" name="Google Shape;225;g84f826d8fa_6_52"/>
          <p:cNvSpPr txBox="1"/>
          <p:nvPr>
            <p:ph type="title"/>
          </p:nvPr>
        </p:nvSpPr>
        <p:spPr>
          <a:xfrm>
            <a:off x="581193" y="4693389"/>
            <a:ext cx="11029616" cy="566738"/>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accent1"/>
              </a:buClr>
              <a:buSzPts val="2400"/>
              <a:buFont typeface="Gill Sans"/>
              <a:buNone/>
              <a:defRPr b="0" sz="2400">
                <a:solidFill>
                  <a:schemeClr val="accen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6" name="Google Shape;226;g84f826d8fa_6_52"/>
          <p:cNvSpPr/>
          <p:nvPr>
            <p:ph idx="2" type="pic"/>
          </p:nvPr>
        </p:nvSpPr>
        <p:spPr>
          <a:xfrm>
            <a:off x="447817" y="599725"/>
            <a:ext cx="11290859" cy="3557252"/>
          </a:xfrm>
          <a:prstGeom prst="rect">
            <a:avLst/>
          </a:prstGeom>
          <a:noFill/>
          <a:ln>
            <a:noFill/>
          </a:ln>
        </p:spPr>
        <p:txBody>
          <a:bodyPr anchorCtr="0" anchor="t" bIns="45700" lIns="91425" spcFirstLastPara="1" rIns="91425" wrap="square" tIns="45700">
            <a:noAutofit/>
          </a:bodyPr>
          <a:lstStyle>
            <a:lvl1pPr lvl="0" marR="0" rtl="0" algn="ctr">
              <a:lnSpc>
                <a:spcPct val="100000"/>
              </a:lnSpc>
              <a:spcBef>
                <a:spcPts val="320"/>
              </a:spcBef>
              <a:spcAft>
                <a:spcPts val="0"/>
              </a:spcAft>
              <a:buClr>
                <a:schemeClr val="accent2"/>
              </a:buClr>
              <a:buSzPts val="1472"/>
              <a:buFont typeface="Noto Sans Symbols"/>
              <a:buNone/>
              <a:defRPr b="0" i="0" sz="1600" u="none" cap="none" strike="noStrike">
                <a:solidFill>
                  <a:schemeClr val="dk2"/>
                </a:solidFill>
                <a:latin typeface="Gill Sans"/>
                <a:ea typeface="Gill Sans"/>
                <a:cs typeface="Gill Sans"/>
                <a:sym typeface="Gill Sans"/>
              </a:defRPr>
            </a:lvl1pPr>
            <a:lvl2pPr lvl="1" marR="0" rtl="0" algn="l">
              <a:lnSpc>
                <a:spcPct val="100000"/>
              </a:lnSpc>
              <a:spcBef>
                <a:spcPts val="600"/>
              </a:spcBef>
              <a:spcAft>
                <a:spcPts val="0"/>
              </a:spcAft>
              <a:buClr>
                <a:schemeClr val="accent2"/>
              </a:buClr>
              <a:buSzPts val="1472"/>
              <a:buFont typeface="Noto Sans Symbols"/>
              <a:buNone/>
              <a:defRPr b="0" i="0" sz="1600" u="none" cap="none" strike="noStrike">
                <a:solidFill>
                  <a:schemeClr val="dk2"/>
                </a:solidFill>
                <a:latin typeface="Gill Sans"/>
                <a:ea typeface="Gill Sans"/>
                <a:cs typeface="Gill Sans"/>
                <a:sym typeface="Gill Sans"/>
              </a:defRPr>
            </a:lvl2pPr>
            <a:lvl3pPr lvl="2" marR="0" rtl="0" algn="l">
              <a:lnSpc>
                <a:spcPct val="100000"/>
              </a:lnSpc>
              <a:spcBef>
                <a:spcPts val="600"/>
              </a:spcBef>
              <a:spcAft>
                <a:spcPts val="0"/>
              </a:spcAft>
              <a:buClr>
                <a:schemeClr val="accent2"/>
              </a:buClr>
              <a:buSzPts val="1472"/>
              <a:buFont typeface="Noto Sans Symbols"/>
              <a:buNone/>
              <a:defRPr b="0" i="0" sz="1600" u="none" cap="none" strike="noStrike">
                <a:solidFill>
                  <a:schemeClr val="dk2"/>
                </a:solidFill>
                <a:latin typeface="Gill Sans"/>
                <a:ea typeface="Gill Sans"/>
                <a:cs typeface="Gill Sans"/>
                <a:sym typeface="Gill Sans"/>
              </a:defRPr>
            </a:lvl3pPr>
            <a:lvl4pPr lvl="3" marR="0" rtl="0" algn="l">
              <a:lnSpc>
                <a:spcPct val="100000"/>
              </a:lnSpc>
              <a:spcBef>
                <a:spcPts val="600"/>
              </a:spcBef>
              <a:spcAft>
                <a:spcPts val="0"/>
              </a:spcAft>
              <a:buClr>
                <a:schemeClr val="accent2"/>
              </a:buClr>
              <a:buSzPts val="1472"/>
              <a:buFont typeface="Noto Sans Symbols"/>
              <a:buNone/>
              <a:defRPr b="0" i="0" sz="1600" u="none" cap="none" strike="noStrike">
                <a:solidFill>
                  <a:schemeClr val="dk2"/>
                </a:solidFill>
                <a:latin typeface="Gill Sans"/>
                <a:ea typeface="Gill Sans"/>
                <a:cs typeface="Gill Sans"/>
                <a:sym typeface="Gill Sans"/>
              </a:defRPr>
            </a:lvl4pPr>
            <a:lvl5pPr lvl="4" marR="0" rtl="0" algn="l">
              <a:lnSpc>
                <a:spcPct val="100000"/>
              </a:lnSpc>
              <a:spcBef>
                <a:spcPts val="600"/>
              </a:spcBef>
              <a:spcAft>
                <a:spcPts val="0"/>
              </a:spcAft>
              <a:buClr>
                <a:schemeClr val="accent2"/>
              </a:buClr>
              <a:buSzPts val="1472"/>
              <a:buFont typeface="Noto Sans Symbols"/>
              <a:buNone/>
              <a:defRPr b="0" i="0" sz="1600" u="none" cap="none" strike="noStrike">
                <a:solidFill>
                  <a:schemeClr val="dk2"/>
                </a:solidFill>
                <a:latin typeface="Gill Sans"/>
                <a:ea typeface="Gill Sans"/>
                <a:cs typeface="Gill Sans"/>
                <a:sym typeface="Gill Sans"/>
              </a:defRPr>
            </a:lvl5pPr>
            <a:lvl6pPr lvl="5" marR="0" rtl="0" algn="l">
              <a:lnSpc>
                <a:spcPct val="100000"/>
              </a:lnSpc>
              <a:spcBef>
                <a:spcPts val="600"/>
              </a:spcBef>
              <a:spcAft>
                <a:spcPts val="0"/>
              </a:spcAft>
              <a:buClr>
                <a:schemeClr val="accent2"/>
              </a:buClr>
              <a:buSzPts val="1472"/>
              <a:buFont typeface="Noto Sans Symbols"/>
              <a:buNone/>
              <a:defRPr b="0" i="0" sz="1600" u="none" cap="none" strike="noStrike">
                <a:solidFill>
                  <a:schemeClr val="dk2"/>
                </a:solidFill>
                <a:latin typeface="Gill Sans"/>
                <a:ea typeface="Gill Sans"/>
                <a:cs typeface="Gill Sans"/>
                <a:sym typeface="Gill Sans"/>
              </a:defRPr>
            </a:lvl6pPr>
            <a:lvl7pPr lvl="6" marR="0" rtl="0" algn="l">
              <a:lnSpc>
                <a:spcPct val="100000"/>
              </a:lnSpc>
              <a:spcBef>
                <a:spcPts val="600"/>
              </a:spcBef>
              <a:spcAft>
                <a:spcPts val="0"/>
              </a:spcAft>
              <a:buClr>
                <a:schemeClr val="accent2"/>
              </a:buClr>
              <a:buSzPts val="1472"/>
              <a:buFont typeface="Noto Sans Symbols"/>
              <a:buNone/>
              <a:defRPr b="0" i="0" sz="1600" u="none" cap="none" strike="noStrike">
                <a:solidFill>
                  <a:schemeClr val="dk2"/>
                </a:solidFill>
                <a:latin typeface="Gill Sans"/>
                <a:ea typeface="Gill Sans"/>
                <a:cs typeface="Gill Sans"/>
                <a:sym typeface="Gill Sans"/>
              </a:defRPr>
            </a:lvl7pPr>
            <a:lvl8pPr lvl="7" marR="0" rtl="0" algn="l">
              <a:lnSpc>
                <a:spcPct val="100000"/>
              </a:lnSpc>
              <a:spcBef>
                <a:spcPts val="600"/>
              </a:spcBef>
              <a:spcAft>
                <a:spcPts val="0"/>
              </a:spcAft>
              <a:buClr>
                <a:schemeClr val="accent2"/>
              </a:buClr>
              <a:buSzPts val="1472"/>
              <a:buFont typeface="Noto Sans Symbols"/>
              <a:buNone/>
              <a:defRPr b="0" i="0" sz="1600" u="none" cap="none" strike="noStrike">
                <a:solidFill>
                  <a:schemeClr val="dk2"/>
                </a:solidFill>
                <a:latin typeface="Gill Sans"/>
                <a:ea typeface="Gill Sans"/>
                <a:cs typeface="Gill Sans"/>
                <a:sym typeface="Gill Sans"/>
              </a:defRPr>
            </a:lvl8pPr>
            <a:lvl9pPr lvl="8" marR="0" rtl="0" algn="l">
              <a:lnSpc>
                <a:spcPct val="100000"/>
              </a:lnSpc>
              <a:spcBef>
                <a:spcPts val="600"/>
              </a:spcBef>
              <a:spcAft>
                <a:spcPts val="600"/>
              </a:spcAft>
              <a:buClr>
                <a:schemeClr val="accent2"/>
              </a:buClr>
              <a:buSzPts val="1472"/>
              <a:buFont typeface="Noto Sans Symbols"/>
              <a:buNone/>
              <a:defRPr b="0" i="0" sz="1600" u="none" cap="none" strike="noStrike">
                <a:solidFill>
                  <a:schemeClr val="dk2"/>
                </a:solidFill>
                <a:latin typeface="Gill Sans"/>
                <a:ea typeface="Gill Sans"/>
                <a:cs typeface="Gill Sans"/>
                <a:sym typeface="Gill Sans"/>
              </a:defRPr>
            </a:lvl9pPr>
          </a:lstStyle>
          <a:p/>
        </p:txBody>
      </p:sp>
      <p:sp>
        <p:nvSpPr>
          <p:cNvPr id="227" name="Google Shape;227;g84f826d8fa_6_52"/>
          <p:cNvSpPr txBox="1"/>
          <p:nvPr>
            <p:ph idx="1" type="body"/>
          </p:nvPr>
        </p:nvSpPr>
        <p:spPr>
          <a:xfrm>
            <a:off x="581192" y="5260127"/>
            <a:ext cx="11029617" cy="598671"/>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240"/>
              </a:spcBef>
              <a:spcAft>
                <a:spcPts val="0"/>
              </a:spcAft>
              <a:buSzPts val="1104"/>
              <a:buNone/>
              <a:defRPr sz="1200"/>
            </a:lvl1pPr>
            <a:lvl2pPr indent="-228600" lvl="1" marL="914400" algn="l">
              <a:lnSpc>
                <a:spcPct val="100000"/>
              </a:lnSpc>
              <a:spcBef>
                <a:spcPts val="600"/>
              </a:spcBef>
              <a:spcAft>
                <a:spcPts val="0"/>
              </a:spcAft>
              <a:buSzPts val="1104"/>
              <a:buNone/>
              <a:defRPr sz="1200"/>
            </a:lvl2pPr>
            <a:lvl3pPr indent="-228600" lvl="2" marL="1371600" algn="l">
              <a:lnSpc>
                <a:spcPct val="100000"/>
              </a:lnSpc>
              <a:spcBef>
                <a:spcPts val="600"/>
              </a:spcBef>
              <a:spcAft>
                <a:spcPts val="0"/>
              </a:spcAft>
              <a:buSzPts val="920"/>
              <a:buNone/>
              <a:defRPr sz="1000"/>
            </a:lvl3pPr>
            <a:lvl4pPr indent="-228600" lvl="3" marL="1828800" algn="l">
              <a:lnSpc>
                <a:spcPct val="100000"/>
              </a:lnSpc>
              <a:spcBef>
                <a:spcPts val="600"/>
              </a:spcBef>
              <a:spcAft>
                <a:spcPts val="0"/>
              </a:spcAft>
              <a:buSzPts val="828"/>
              <a:buNone/>
              <a:defRPr sz="900"/>
            </a:lvl4pPr>
            <a:lvl5pPr indent="-228600" lvl="4" marL="2286000" algn="l">
              <a:lnSpc>
                <a:spcPct val="100000"/>
              </a:lnSpc>
              <a:spcBef>
                <a:spcPts val="600"/>
              </a:spcBef>
              <a:spcAft>
                <a:spcPts val="0"/>
              </a:spcAft>
              <a:buSzPts val="828"/>
              <a:buNone/>
              <a:defRPr sz="900"/>
            </a:lvl5pPr>
            <a:lvl6pPr indent="-228600" lvl="5" marL="2743200" algn="l">
              <a:lnSpc>
                <a:spcPct val="100000"/>
              </a:lnSpc>
              <a:spcBef>
                <a:spcPts val="600"/>
              </a:spcBef>
              <a:spcAft>
                <a:spcPts val="0"/>
              </a:spcAft>
              <a:buSzPts val="828"/>
              <a:buNone/>
              <a:defRPr sz="900"/>
            </a:lvl6pPr>
            <a:lvl7pPr indent="-228600" lvl="6" marL="3200400" algn="l">
              <a:lnSpc>
                <a:spcPct val="100000"/>
              </a:lnSpc>
              <a:spcBef>
                <a:spcPts val="600"/>
              </a:spcBef>
              <a:spcAft>
                <a:spcPts val="0"/>
              </a:spcAft>
              <a:buSzPts val="828"/>
              <a:buNone/>
              <a:defRPr sz="900"/>
            </a:lvl7pPr>
            <a:lvl8pPr indent="-228600" lvl="7" marL="3657600" algn="l">
              <a:lnSpc>
                <a:spcPct val="100000"/>
              </a:lnSpc>
              <a:spcBef>
                <a:spcPts val="600"/>
              </a:spcBef>
              <a:spcAft>
                <a:spcPts val="0"/>
              </a:spcAft>
              <a:buSzPts val="828"/>
              <a:buNone/>
              <a:defRPr sz="900"/>
            </a:lvl8pPr>
            <a:lvl9pPr indent="-228600" lvl="8" marL="4114800" algn="l">
              <a:lnSpc>
                <a:spcPct val="100000"/>
              </a:lnSpc>
              <a:spcBef>
                <a:spcPts val="600"/>
              </a:spcBef>
              <a:spcAft>
                <a:spcPts val="600"/>
              </a:spcAft>
              <a:buSzPts val="828"/>
              <a:buNone/>
              <a:defRPr sz="900"/>
            </a:lvl9pPr>
          </a:lstStyle>
          <a:p/>
        </p:txBody>
      </p:sp>
      <p:sp>
        <p:nvSpPr>
          <p:cNvPr id="228" name="Google Shape;228;g84f826d8fa_6_52"/>
          <p:cNvSpPr txBox="1"/>
          <p:nvPr>
            <p:ph idx="10" type="dt"/>
          </p:nvPr>
        </p:nvSpPr>
        <p:spPr>
          <a:xfrm>
            <a:off x="7605951" y="5956137"/>
            <a:ext cx="2844799"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9" name="Google Shape;229;g84f826d8fa_6_52"/>
          <p:cNvSpPr txBox="1"/>
          <p:nvPr>
            <p:ph idx="11" type="ftr"/>
          </p:nvPr>
        </p:nvSpPr>
        <p:spPr>
          <a:xfrm>
            <a:off x="581192" y="5951811"/>
            <a:ext cx="691721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0" name="Google Shape;230;g84f826d8fa_6_52"/>
          <p:cNvSpPr txBox="1"/>
          <p:nvPr>
            <p:ph idx="12" type="sldNum"/>
          </p:nvPr>
        </p:nvSpPr>
        <p:spPr>
          <a:xfrm>
            <a:off x="10558300" y="5956137"/>
            <a:ext cx="105251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type="vertTx">
  <p:cSld name="VERTICAL_TEXT">
    <p:spTree>
      <p:nvGrpSpPr>
        <p:cNvPr id="231" name="Shape 231"/>
        <p:cNvGrpSpPr/>
        <p:nvPr/>
      </p:nvGrpSpPr>
      <p:grpSpPr>
        <a:xfrm>
          <a:off x="0" y="0"/>
          <a:ext cx="0" cy="0"/>
          <a:chOff x="0" y="0"/>
          <a:chExt cx="0" cy="0"/>
        </a:xfrm>
      </p:grpSpPr>
      <p:sp>
        <p:nvSpPr>
          <p:cNvPr id="232" name="Google Shape;232;g84f826d8fa_6_59"/>
          <p:cNvSpPr/>
          <p:nvPr/>
        </p:nvSpPr>
        <p:spPr>
          <a:xfrm>
            <a:off x="440286" y="614407"/>
            <a:ext cx="11309338" cy="1189298"/>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 name="Google Shape;233;g84f826d8fa_6_59"/>
          <p:cNvSpPr txBox="1"/>
          <p:nvPr>
            <p:ph type="title"/>
          </p:nvPr>
        </p:nvSpPr>
        <p:spPr>
          <a:xfrm>
            <a:off x="581192" y="702156"/>
            <a:ext cx="11029616" cy="10138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4" name="Google Shape;234;g84f826d8fa_6_59"/>
          <p:cNvSpPr txBox="1"/>
          <p:nvPr>
            <p:ph idx="1" type="body"/>
          </p:nvPr>
        </p:nvSpPr>
        <p:spPr>
          <a:xfrm rot="5400000">
            <a:off x="4334603" y="-1417408"/>
            <a:ext cx="3522794" cy="11029616"/>
          </a:xfrm>
          <a:prstGeom prst="rect">
            <a:avLst/>
          </a:prstGeom>
          <a:noFill/>
          <a:ln>
            <a:noFill/>
          </a:ln>
        </p:spPr>
        <p:txBody>
          <a:bodyPr anchorCtr="0" anchor="t" bIns="45700" lIns="91425" spcFirstLastPara="1" rIns="91425" wrap="square" tIns="45700">
            <a:noAutofit/>
          </a:bodyPr>
          <a:lstStyle>
            <a:lvl1pPr indent="-333756" lvl="0" marL="457200" algn="l">
              <a:lnSpc>
                <a:spcPct val="100000"/>
              </a:lnSpc>
              <a:spcBef>
                <a:spcPts val="360"/>
              </a:spcBef>
              <a:spcAft>
                <a:spcPts val="0"/>
              </a:spcAft>
              <a:buSzPts val="1656"/>
              <a:buChar char="◼"/>
              <a:defRPr/>
            </a:lvl1pPr>
            <a:lvl2pPr indent="-322072" lvl="1" marL="914400" algn="l">
              <a:lnSpc>
                <a:spcPct val="100000"/>
              </a:lnSpc>
              <a:spcBef>
                <a:spcPts val="600"/>
              </a:spcBef>
              <a:spcAft>
                <a:spcPts val="0"/>
              </a:spcAft>
              <a:buSzPts val="1472"/>
              <a:buChar char="◼"/>
              <a:defRPr/>
            </a:lvl2pPr>
            <a:lvl3pPr indent="-310388" lvl="2" marL="1371600" algn="l">
              <a:lnSpc>
                <a:spcPct val="100000"/>
              </a:lnSpc>
              <a:spcBef>
                <a:spcPts val="600"/>
              </a:spcBef>
              <a:spcAft>
                <a:spcPts val="0"/>
              </a:spcAft>
              <a:buSzPts val="1288"/>
              <a:buChar char="◼"/>
              <a:defRPr/>
            </a:lvl3pPr>
            <a:lvl4pPr indent="-298703" lvl="3" marL="1828800" algn="l">
              <a:lnSpc>
                <a:spcPct val="100000"/>
              </a:lnSpc>
              <a:spcBef>
                <a:spcPts val="600"/>
              </a:spcBef>
              <a:spcAft>
                <a:spcPts val="0"/>
              </a:spcAft>
              <a:buSzPts val="1104"/>
              <a:buChar char="◼"/>
              <a:defRPr/>
            </a:lvl4pPr>
            <a:lvl5pPr indent="-298704" lvl="4" marL="2286000" algn="l">
              <a:lnSpc>
                <a:spcPct val="100000"/>
              </a:lnSpc>
              <a:spcBef>
                <a:spcPts val="600"/>
              </a:spcBef>
              <a:spcAft>
                <a:spcPts val="0"/>
              </a:spcAft>
              <a:buSzPts val="1104"/>
              <a:buChar char="◼"/>
              <a:defRPr/>
            </a:lvl5pPr>
            <a:lvl6pPr indent="-333756" lvl="5" marL="2743200" algn="l">
              <a:lnSpc>
                <a:spcPct val="100000"/>
              </a:lnSpc>
              <a:spcBef>
                <a:spcPts val="600"/>
              </a:spcBef>
              <a:spcAft>
                <a:spcPts val="0"/>
              </a:spcAft>
              <a:buSzPts val="1656"/>
              <a:buChar char="◼"/>
              <a:defRPr/>
            </a:lvl6pPr>
            <a:lvl7pPr indent="-333756" lvl="6" marL="3200400" algn="l">
              <a:lnSpc>
                <a:spcPct val="100000"/>
              </a:lnSpc>
              <a:spcBef>
                <a:spcPts val="600"/>
              </a:spcBef>
              <a:spcAft>
                <a:spcPts val="0"/>
              </a:spcAft>
              <a:buSzPts val="1656"/>
              <a:buChar char="◼"/>
              <a:defRPr/>
            </a:lvl7pPr>
            <a:lvl8pPr indent="-333756" lvl="7" marL="3657600" algn="l">
              <a:lnSpc>
                <a:spcPct val="100000"/>
              </a:lnSpc>
              <a:spcBef>
                <a:spcPts val="600"/>
              </a:spcBef>
              <a:spcAft>
                <a:spcPts val="0"/>
              </a:spcAft>
              <a:buSzPts val="1656"/>
              <a:buChar char="◼"/>
              <a:defRPr/>
            </a:lvl8pPr>
            <a:lvl9pPr indent="-333756" lvl="8" marL="4114800" algn="l">
              <a:lnSpc>
                <a:spcPct val="100000"/>
              </a:lnSpc>
              <a:spcBef>
                <a:spcPts val="600"/>
              </a:spcBef>
              <a:spcAft>
                <a:spcPts val="600"/>
              </a:spcAft>
              <a:buSzPts val="1656"/>
              <a:buChar char="◼"/>
              <a:defRPr/>
            </a:lvl9pPr>
          </a:lstStyle>
          <a:p/>
        </p:txBody>
      </p:sp>
      <p:sp>
        <p:nvSpPr>
          <p:cNvPr id="235" name="Google Shape;235;g84f826d8fa_6_59"/>
          <p:cNvSpPr txBox="1"/>
          <p:nvPr>
            <p:ph idx="10" type="dt"/>
          </p:nvPr>
        </p:nvSpPr>
        <p:spPr>
          <a:xfrm>
            <a:off x="7605951" y="5956137"/>
            <a:ext cx="2844799"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6" name="Google Shape;236;g84f826d8fa_6_59"/>
          <p:cNvSpPr txBox="1"/>
          <p:nvPr>
            <p:ph idx="11" type="ftr"/>
          </p:nvPr>
        </p:nvSpPr>
        <p:spPr>
          <a:xfrm>
            <a:off x="581192" y="5951811"/>
            <a:ext cx="691721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7" name="Google Shape;237;g84f826d8fa_6_59"/>
          <p:cNvSpPr txBox="1"/>
          <p:nvPr>
            <p:ph idx="12" type="sldNum"/>
          </p:nvPr>
        </p:nvSpPr>
        <p:spPr>
          <a:xfrm>
            <a:off x="10558300" y="5956137"/>
            <a:ext cx="105251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28" name="Shape 28"/>
        <p:cNvGrpSpPr/>
        <p:nvPr/>
      </p:nvGrpSpPr>
      <p:grpSpPr>
        <a:xfrm>
          <a:off x="0" y="0"/>
          <a:ext cx="0" cy="0"/>
          <a:chOff x="0" y="0"/>
          <a:chExt cx="0" cy="0"/>
        </a:xfrm>
      </p:grpSpPr>
      <p:sp>
        <p:nvSpPr>
          <p:cNvPr id="29" name="Google Shape;29;p7"/>
          <p:cNvSpPr/>
          <p:nvPr/>
        </p:nvSpPr>
        <p:spPr>
          <a:xfrm>
            <a:off x="447817" y="5141974"/>
            <a:ext cx="11290860" cy="1258827"/>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7"/>
          <p:cNvSpPr txBox="1"/>
          <p:nvPr>
            <p:ph type="title"/>
          </p:nvPr>
        </p:nvSpPr>
        <p:spPr>
          <a:xfrm>
            <a:off x="581193" y="3043910"/>
            <a:ext cx="11029615" cy="1497507"/>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accent1"/>
              </a:buClr>
              <a:buSzPts val="3600"/>
              <a:buFont typeface="Gill Sans"/>
              <a:buNone/>
              <a:defRPr b="0" sz="3600" cap="none">
                <a:solidFill>
                  <a:schemeClr val="accen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7"/>
          <p:cNvSpPr txBox="1"/>
          <p:nvPr>
            <p:ph idx="1" type="body"/>
          </p:nvPr>
        </p:nvSpPr>
        <p:spPr>
          <a:xfrm>
            <a:off x="581192" y="4541417"/>
            <a:ext cx="11029615" cy="600556"/>
          </a:xfrm>
          <a:prstGeom prst="rect">
            <a:avLst/>
          </a:prstGeom>
          <a:noFill/>
          <a:ln>
            <a:noFill/>
          </a:ln>
        </p:spPr>
        <p:txBody>
          <a:bodyPr anchorCtr="0" anchor="t" bIns="45700" lIns="91425" spcFirstLastPara="1" rIns="91425" wrap="square" tIns="45700">
            <a:normAutofit/>
          </a:bodyPr>
          <a:lstStyle>
            <a:lvl1pPr indent="-228600" lvl="0" marL="457200" algn="l">
              <a:spcBef>
                <a:spcPts val="360"/>
              </a:spcBef>
              <a:spcAft>
                <a:spcPts val="0"/>
              </a:spcAft>
              <a:buSzPts val="1656"/>
              <a:buNone/>
              <a:defRPr sz="1800" cap="none">
                <a:solidFill>
                  <a:schemeClr val="accent2"/>
                </a:solidFill>
              </a:defRPr>
            </a:lvl1pPr>
            <a:lvl2pPr indent="-228600" lvl="1" marL="914400" algn="l">
              <a:spcBef>
                <a:spcPts val="600"/>
              </a:spcBef>
              <a:spcAft>
                <a:spcPts val="0"/>
              </a:spcAft>
              <a:buSzPts val="1656"/>
              <a:buNone/>
              <a:defRPr sz="1800">
                <a:solidFill>
                  <a:srgbClr val="888888"/>
                </a:solidFill>
              </a:defRPr>
            </a:lvl2pPr>
            <a:lvl3pPr indent="-228600" lvl="2" marL="1371600" algn="l">
              <a:spcBef>
                <a:spcPts val="600"/>
              </a:spcBef>
              <a:spcAft>
                <a:spcPts val="0"/>
              </a:spcAft>
              <a:buSzPts val="1472"/>
              <a:buNone/>
              <a:defRPr sz="1600">
                <a:solidFill>
                  <a:srgbClr val="888888"/>
                </a:solidFill>
              </a:defRPr>
            </a:lvl3pPr>
            <a:lvl4pPr indent="-228600" lvl="3" marL="1828800" algn="l">
              <a:spcBef>
                <a:spcPts val="600"/>
              </a:spcBef>
              <a:spcAft>
                <a:spcPts val="0"/>
              </a:spcAft>
              <a:buSzPts val="1288"/>
              <a:buNone/>
              <a:defRPr sz="1400">
                <a:solidFill>
                  <a:srgbClr val="888888"/>
                </a:solidFill>
              </a:defRPr>
            </a:lvl4pPr>
            <a:lvl5pPr indent="-228600" lvl="4" marL="2286000" algn="l">
              <a:spcBef>
                <a:spcPts val="600"/>
              </a:spcBef>
              <a:spcAft>
                <a:spcPts val="0"/>
              </a:spcAft>
              <a:buSzPts val="1288"/>
              <a:buNone/>
              <a:defRPr sz="1400">
                <a:solidFill>
                  <a:srgbClr val="888888"/>
                </a:solidFill>
              </a:defRPr>
            </a:lvl5pPr>
            <a:lvl6pPr indent="-228600" lvl="5" marL="2743200" algn="l">
              <a:spcBef>
                <a:spcPts val="600"/>
              </a:spcBef>
              <a:spcAft>
                <a:spcPts val="0"/>
              </a:spcAft>
              <a:buSzPts val="1288"/>
              <a:buNone/>
              <a:defRPr sz="1400">
                <a:solidFill>
                  <a:srgbClr val="888888"/>
                </a:solidFill>
              </a:defRPr>
            </a:lvl6pPr>
            <a:lvl7pPr indent="-228600" lvl="6" marL="3200400" algn="l">
              <a:spcBef>
                <a:spcPts val="600"/>
              </a:spcBef>
              <a:spcAft>
                <a:spcPts val="0"/>
              </a:spcAft>
              <a:buSzPts val="1288"/>
              <a:buNone/>
              <a:defRPr sz="1400">
                <a:solidFill>
                  <a:srgbClr val="888888"/>
                </a:solidFill>
              </a:defRPr>
            </a:lvl7pPr>
            <a:lvl8pPr indent="-228600" lvl="7" marL="3657600" algn="l">
              <a:spcBef>
                <a:spcPts val="600"/>
              </a:spcBef>
              <a:spcAft>
                <a:spcPts val="0"/>
              </a:spcAft>
              <a:buSzPts val="1288"/>
              <a:buNone/>
              <a:defRPr sz="1400">
                <a:solidFill>
                  <a:srgbClr val="888888"/>
                </a:solidFill>
              </a:defRPr>
            </a:lvl8pPr>
            <a:lvl9pPr indent="-228600" lvl="8" marL="4114800" algn="l">
              <a:spcBef>
                <a:spcPts val="600"/>
              </a:spcBef>
              <a:spcAft>
                <a:spcPts val="600"/>
              </a:spcAft>
              <a:buSzPts val="1288"/>
              <a:buNone/>
              <a:defRPr sz="1400">
                <a:solidFill>
                  <a:srgbClr val="888888"/>
                </a:solidFill>
              </a:defRPr>
            </a:lvl9pPr>
          </a:lstStyle>
          <a:p/>
        </p:txBody>
      </p:sp>
      <p:sp>
        <p:nvSpPr>
          <p:cNvPr id="32" name="Google Shape;32;p7"/>
          <p:cNvSpPr txBox="1"/>
          <p:nvPr>
            <p:ph idx="10" type="dt"/>
          </p:nvPr>
        </p:nvSpPr>
        <p:spPr>
          <a:xfrm>
            <a:off x="7605951" y="5956137"/>
            <a:ext cx="284479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solidFill>
                  <a:srgbClr val="539F8A"/>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 name="Google Shape;33;p7"/>
          <p:cNvSpPr txBox="1"/>
          <p:nvPr>
            <p:ph idx="11" type="ftr"/>
          </p:nvPr>
        </p:nvSpPr>
        <p:spPr>
          <a:xfrm>
            <a:off x="581192" y="5951811"/>
            <a:ext cx="691721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rgbClr val="539F8A"/>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 name="Google Shape;34;p7"/>
          <p:cNvSpPr txBox="1"/>
          <p:nvPr>
            <p:ph idx="12" type="sldNum"/>
          </p:nvPr>
        </p:nvSpPr>
        <p:spPr>
          <a:xfrm>
            <a:off x="10558300" y="5956137"/>
            <a:ext cx="105251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900" u="none" cap="none" strike="noStrike">
                <a:solidFill>
                  <a:srgbClr val="539F8A"/>
                </a:solidFill>
                <a:latin typeface="Gill Sans"/>
                <a:ea typeface="Gill Sans"/>
                <a:cs typeface="Gill Sans"/>
                <a:sym typeface="Gill Sans"/>
              </a:defRPr>
            </a:lvl1pPr>
            <a:lvl2pPr indent="0" lvl="1" marL="0" algn="r">
              <a:spcBef>
                <a:spcPts val="0"/>
              </a:spcBef>
              <a:buNone/>
              <a:defRPr b="0" i="0" sz="900" u="none" cap="none" strike="noStrike">
                <a:solidFill>
                  <a:srgbClr val="539F8A"/>
                </a:solidFill>
                <a:latin typeface="Gill Sans"/>
                <a:ea typeface="Gill Sans"/>
                <a:cs typeface="Gill Sans"/>
                <a:sym typeface="Gill Sans"/>
              </a:defRPr>
            </a:lvl2pPr>
            <a:lvl3pPr indent="0" lvl="2" marL="0" algn="r">
              <a:spcBef>
                <a:spcPts val="0"/>
              </a:spcBef>
              <a:buNone/>
              <a:defRPr b="0" i="0" sz="900" u="none" cap="none" strike="noStrike">
                <a:solidFill>
                  <a:srgbClr val="539F8A"/>
                </a:solidFill>
                <a:latin typeface="Gill Sans"/>
                <a:ea typeface="Gill Sans"/>
                <a:cs typeface="Gill Sans"/>
                <a:sym typeface="Gill Sans"/>
              </a:defRPr>
            </a:lvl3pPr>
            <a:lvl4pPr indent="0" lvl="3" marL="0" algn="r">
              <a:spcBef>
                <a:spcPts val="0"/>
              </a:spcBef>
              <a:buNone/>
              <a:defRPr b="0" i="0" sz="900" u="none" cap="none" strike="noStrike">
                <a:solidFill>
                  <a:srgbClr val="539F8A"/>
                </a:solidFill>
                <a:latin typeface="Gill Sans"/>
                <a:ea typeface="Gill Sans"/>
                <a:cs typeface="Gill Sans"/>
                <a:sym typeface="Gill Sans"/>
              </a:defRPr>
            </a:lvl4pPr>
            <a:lvl5pPr indent="0" lvl="4" marL="0" algn="r">
              <a:spcBef>
                <a:spcPts val="0"/>
              </a:spcBef>
              <a:buNone/>
              <a:defRPr b="0" i="0" sz="900" u="none" cap="none" strike="noStrike">
                <a:solidFill>
                  <a:srgbClr val="539F8A"/>
                </a:solidFill>
                <a:latin typeface="Gill Sans"/>
                <a:ea typeface="Gill Sans"/>
                <a:cs typeface="Gill Sans"/>
                <a:sym typeface="Gill Sans"/>
              </a:defRPr>
            </a:lvl5pPr>
            <a:lvl6pPr indent="0" lvl="5" marL="0" algn="r">
              <a:spcBef>
                <a:spcPts val="0"/>
              </a:spcBef>
              <a:buNone/>
              <a:defRPr b="0" i="0" sz="900" u="none" cap="none" strike="noStrike">
                <a:solidFill>
                  <a:srgbClr val="539F8A"/>
                </a:solidFill>
                <a:latin typeface="Gill Sans"/>
                <a:ea typeface="Gill Sans"/>
                <a:cs typeface="Gill Sans"/>
                <a:sym typeface="Gill Sans"/>
              </a:defRPr>
            </a:lvl6pPr>
            <a:lvl7pPr indent="0" lvl="6" marL="0" algn="r">
              <a:spcBef>
                <a:spcPts val="0"/>
              </a:spcBef>
              <a:buNone/>
              <a:defRPr b="0" i="0" sz="900" u="none" cap="none" strike="noStrike">
                <a:solidFill>
                  <a:srgbClr val="539F8A"/>
                </a:solidFill>
                <a:latin typeface="Gill Sans"/>
                <a:ea typeface="Gill Sans"/>
                <a:cs typeface="Gill Sans"/>
                <a:sym typeface="Gill Sans"/>
              </a:defRPr>
            </a:lvl7pPr>
            <a:lvl8pPr indent="0" lvl="7" marL="0" algn="r">
              <a:spcBef>
                <a:spcPts val="0"/>
              </a:spcBef>
              <a:buNone/>
              <a:defRPr b="0" i="0" sz="900" u="none" cap="none" strike="noStrike">
                <a:solidFill>
                  <a:srgbClr val="539F8A"/>
                </a:solidFill>
                <a:latin typeface="Gill Sans"/>
                <a:ea typeface="Gill Sans"/>
                <a:cs typeface="Gill Sans"/>
                <a:sym typeface="Gill Sans"/>
              </a:defRPr>
            </a:lvl8pPr>
            <a:lvl9pPr indent="0" lvl="8" marL="0" algn="r">
              <a:spcBef>
                <a:spcPts val="0"/>
              </a:spcBef>
              <a:buNone/>
              <a:defRPr b="0" i="0" sz="900" u="none" cap="none" strike="noStrike">
                <a:solidFill>
                  <a:srgbClr val="539F8A"/>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type="vertTitleAndTx">
  <p:cSld name="VERTICAL_TITLE_AND_VERTICAL_TEXT">
    <p:spTree>
      <p:nvGrpSpPr>
        <p:cNvPr id="238" name="Shape 238"/>
        <p:cNvGrpSpPr/>
        <p:nvPr/>
      </p:nvGrpSpPr>
      <p:grpSpPr>
        <a:xfrm>
          <a:off x="0" y="0"/>
          <a:ext cx="0" cy="0"/>
          <a:chOff x="0" y="0"/>
          <a:chExt cx="0" cy="0"/>
        </a:xfrm>
      </p:grpSpPr>
      <p:sp>
        <p:nvSpPr>
          <p:cNvPr id="239" name="Google Shape;239;g84f826d8fa_6_66"/>
          <p:cNvSpPr/>
          <p:nvPr/>
        </p:nvSpPr>
        <p:spPr>
          <a:xfrm>
            <a:off x="8839201" y="599725"/>
            <a:ext cx="2906817" cy="581695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 name="Google Shape;240;g84f826d8fa_6_66"/>
          <p:cNvSpPr txBox="1"/>
          <p:nvPr>
            <p:ph type="title"/>
          </p:nvPr>
        </p:nvSpPr>
        <p:spPr>
          <a:xfrm rot="5400000">
            <a:off x="7249746" y="2265181"/>
            <a:ext cx="5183073" cy="2004164"/>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1" name="Google Shape;241;g84f826d8fa_6_66"/>
          <p:cNvSpPr txBox="1"/>
          <p:nvPr>
            <p:ph idx="1" type="body"/>
          </p:nvPr>
        </p:nvSpPr>
        <p:spPr>
          <a:xfrm rot="5400000">
            <a:off x="2131526" y="-680877"/>
            <a:ext cx="5183073" cy="7896279"/>
          </a:xfrm>
          <a:prstGeom prst="rect">
            <a:avLst/>
          </a:prstGeom>
          <a:noFill/>
          <a:ln>
            <a:noFill/>
          </a:ln>
        </p:spPr>
        <p:txBody>
          <a:bodyPr anchorCtr="0" anchor="t" bIns="45700" lIns="91425" spcFirstLastPara="1" rIns="91425" wrap="square" tIns="45700">
            <a:noAutofit/>
          </a:bodyPr>
          <a:lstStyle>
            <a:lvl1pPr indent="-333756" lvl="0" marL="457200" algn="l">
              <a:lnSpc>
                <a:spcPct val="100000"/>
              </a:lnSpc>
              <a:spcBef>
                <a:spcPts val="360"/>
              </a:spcBef>
              <a:spcAft>
                <a:spcPts val="0"/>
              </a:spcAft>
              <a:buSzPts val="1656"/>
              <a:buChar char="◼"/>
              <a:defRPr/>
            </a:lvl1pPr>
            <a:lvl2pPr indent="-333756" lvl="1" marL="914400" algn="l">
              <a:lnSpc>
                <a:spcPct val="100000"/>
              </a:lnSpc>
              <a:spcBef>
                <a:spcPts val="600"/>
              </a:spcBef>
              <a:spcAft>
                <a:spcPts val="0"/>
              </a:spcAft>
              <a:buSzPts val="1656"/>
              <a:buChar char="◼"/>
              <a:defRPr/>
            </a:lvl2pPr>
            <a:lvl3pPr indent="-333756" lvl="2" marL="1371600" algn="l">
              <a:lnSpc>
                <a:spcPct val="100000"/>
              </a:lnSpc>
              <a:spcBef>
                <a:spcPts val="600"/>
              </a:spcBef>
              <a:spcAft>
                <a:spcPts val="0"/>
              </a:spcAft>
              <a:buSzPts val="1656"/>
              <a:buChar char="◼"/>
              <a:defRPr/>
            </a:lvl3pPr>
            <a:lvl4pPr indent="-333756" lvl="3" marL="1828800" algn="l">
              <a:lnSpc>
                <a:spcPct val="100000"/>
              </a:lnSpc>
              <a:spcBef>
                <a:spcPts val="600"/>
              </a:spcBef>
              <a:spcAft>
                <a:spcPts val="0"/>
              </a:spcAft>
              <a:buSzPts val="1656"/>
              <a:buChar char="◼"/>
              <a:defRPr/>
            </a:lvl4pPr>
            <a:lvl5pPr indent="-333756" lvl="4" marL="2286000" algn="l">
              <a:lnSpc>
                <a:spcPct val="100000"/>
              </a:lnSpc>
              <a:spcBef>
                <a:spcPts val="600"/>
              </a:spcBef>
              <a:spcAft>
                <a:spcPts val="0"/>
              </a:spcAft>
              <a:buSzPts val="1656"/>
              <a:buChar char="◼"/>
              <a:defRPr/>
            </a:lvl5pPr>
            <a:lvl6pPr indent="-333756" lvl="5" marL="2743200" algn="l">
              <a:lnSpc>
                <a:spcPct val="100000"/>
              </a:lnSpc>
              <a:spcBef>
                <a:spcPts val="600"/>
              </a:spcBef>
              <a:spcAft>
                <a:spcPts val="0"/>
              </a:spcAft>
              <a:buSzPts val="1656"/>
              <a:buChar char="◼"/>
              <a:defRPr/>
            </a:lvl6pPr>
            <a:lvl7pPr indent="-333756" lvl="6" marL="3200400" algn="l">
              <a:lnSpc>
                <a:spcPct val="100000"/>
              </a:lnSpc>
              <a:spcBef>
                <a:spcPts val="600"/>
              </a:spcBef>
              <a:spcAft>
                <a:spcPts val="0"/>
              </a:spcAft>
              <a:buSzPts val="1656"/>
              <a:buChar char="◼"/>
              <a:defRPr/>
            </a:lvl7pPr>
            <a:lvl8pPr indent="-333756" lvl="7" marL="3657600" algn="l">
              <a:lnSpc>
                <a:spcPct val="100000"/>
              </a:lnSpc>
              <a:spcBef>
                <a:spcPts val="600"/>
              </a:spcBef>
              <a:spcAft>
                <a:spcPts val="0"/>
              </a:spcAft>
              <a:buSzPts val="1656"/>
              <a:buChar char="◼"/>
              <a:defRPr/>
            </a:lvl8pPr>
            <a:lvl9pPr indent="-333756" lvl="8" marL="4114800" algn="l">
              <a:lnSpc>
                <a:spcPct val="100000"/>
              </a:lnSpc>
              <a:spcBef>
                <a:spcPts val="600"/>
              </a:spcBef>
              <a:spcAft>
                <a:spcPts val="600"/>
              </a:spcAft>
              <a:buSzPts val="1656"/>
              <a:buChar char="◼"/>
              <a:defRPr/>
            </a:lvl9pPr>
          </a:lstStyle>
          <a:p/>
        </p:txBody>
      </p:sp>
      <p:sp>
        <p:nvSpPr>
          <p:cNvPr id="242" name="Google Shape;242;g84f826d8fa_6_66"/>
          <p:cNvSpPr txBox="1"/>
          <p:nvPr>
            <p:ph idx="10" type="dt"/>
          </p:nvPr>
        </p:nvSpPr>
        <p:spPr>
          <a:xfrm>
            <a:off x="8993673" y="5956137"/>
            <a:ext cx="1328141"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solidFill>
                  <a:srgbClr val="539F8A"/>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3" name="Google Shape;243;g84f826d8fa_6_66"/>
          <p:cNvSpPr txBox="1"/>
          <p:nvPr>
            <p:ph idx="11" type="ftr"/>
          </p:nvPr>
        </p:nvSpPr>
        <p:spPr>
          <a:xfrm>
            <a:off x="774923" y="5951811"/>
            <a:ext cx="7896279"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4" name="Google Shape;244;g84f826d8fa_6_66"/>
          <p:cNvSpPr txBox="1"/>
          <p:nvPr>
            <p:ph idx="12" type="sldNum"/>
          </p:nvPr>
        </p:nvSpPr>
        <p:spPr>
          <a:xfrm>
            <a:off x="10446615" y="5956137"/>
            <a:ext cx="1164195"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539F8A"/>
                </a:solidFill>
                <a:latin typeface="Gill Sans"/>
                <a:ea typeface="Gill Sans"/>
                <a:cs typeface="Gill Sans"/>
                <a:sym typeface="Gill Sans"/>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539F8A"/>
                </a:solidFill>
                <a:latin typeface="Gill Sans"/>
                <a:ea typeface="Gill Sans"/>
                <a:cs typeface="Gill Sans"/>
                <a:sym typeface="Gill Sans"/>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539F8A"/>
                </a:solidFill>
                <a:latin typeface="Gill Sans"/>
                <a:ea typeface="Gill Sans"/>
                <a:cs typeface="Gill Sans"/>
                <a:sym typeface="Gill Sans"/>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539F8A"/>
                </a:solidFill>
                <a:latin typeface="Gill Sans"/>
                <a:ea typeface="Gill Sans"/>
                <a:cs typeface="Gill Sans"/>
                <a:sym typeface="Gill Sans"/>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539F8A"/>
                </a:solidFill>
                <a:latin typeface="Gill Sans"/>
                <a:ea typeface="Gill Sans"/>
                <a:cs typeface="Gill Sans"/>
                <a:sym typeface="Gill Sans"/>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539F8A"/>
                </a:solidFill>
                <a:latin typeface="Gill Sans"/>
                <a:ea typeface="Gill Sans"/>
                <a:cs typeface="Gill Sans"/>
                <a:sym typeface="Gill Sans"/>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539F8A"/>
                </a:solidFill>
                <a:latin typeface="Gill Sans"/>
                <a:ea typeface="Gill Sans"/>
                <a:cs typeface="Gill Sans"/>
                <a:sym typeface="Gill Sans"/>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539F8A"/>
                </a:solidFill>
                <a:latin typeface="Gill Sans"/>
                <a:ea typeface="Gill Sans"/>
                <a:cs typeface="Gill Sans"/>
                <a:sym typeface="Gill Sans"/>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539F8A"/>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251" name="Shape 251"/>
        <p:cNvGrpSpPr/>
        <p:nvPr/>
      </p:nvGrpSpPr>
      <p:grpSpPr>
        <a:xfrm>
          <a:off x="0" y="0"/>
          <a:ext cx="0" cy="0"/>
          <a:chOff x="0" y="0"/>
          <a:chExt cx="0" cy="0"/>
        </a:xfrm>
      </p:grpSpPr>
      <p:sp>
        <p:nvSpPr>
          <p:cNvPr id="252" name="Google Shape;252;g85199c2fb5_21_6"/>
          <p:cNvSpPr txBox="1"/>
          <p:nvPr>
            <p:ph idx="12" type="sldNum"/>
          </p:nvPr>
        </p:nvSpPr>
        <p:spPr>
          <a:xfrm>
            <a:off x="11296610" y="6217623"/>
            <a:ext cx="731600" cy="524800"/>
          </a:xfrm>
          <a:prstGeom prst="rect">
            <a:avLst/>
          </a:prstGeom>
          <a:noFill/>
          <a:ln>
            <a:noFill/>
          </a:ln>
        </p:spPr>
        <p:txBody>
          <a:bodyPr anchorCtr="0" anchor="ctr" bIns="121900" lIns="121900" spcFirstLastPara="1" rIns="121900" wrap="square" tIns="121900">
            <a:noAutofit/>
          </a:bodyPr>
          <a:lstStyle>
            <a:lvl1pPr indent="0" lvl="0" marL="0" marR="0" algn="r">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indent="0" lvl="1" marL="0" marR="0" algn="r">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2pPr>
            <a:lvl3pPr indent="0" lvl="2" marL="0" marR="0" algn="r">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3pPr>
            <a:lvl4pPr indent="0" lvl="3" marL="0" marR="0" algn="r">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4pPr>
            <a:lvl5pPr indent="0" lvl="4" marL="0" marR="0" algn="r">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5pPr>
            <a:lvl6pPr indent="0" lvl="5" marL="0" marR="0" algn="r">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6pPr>
            <a:lvl7pPr indent="0" lvl="6" marL="0" marR="0" algn="r">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7pPr>
            <a:lvl8pPr indent="0" lvl="7" marL="0" marR="0" algn="r">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8pPr>
            <a:lvl9pPr indent="0" lvl="8" marL="0" marR="0" algn="r">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p:cSld name="Title Slide">
    <p:spTree>
      <p:nvGrpSpPr>
        <p:cNvPr id="253" name="Shape 253"/>
        <p:cNvGrpSpPr/>
        <p:nvPr/>
      </p:nvGrpSpPr>
      <p:grpSpPr>
        <a:xfrm>
          <a:off x="0" y="0"/>
          <a:ext cx="0" cy="0"/>
          <a:chOff x="0" y="0"/>
          <a:chExt cx="0" cy="0"/>
        </a:xfrm>
      </p:grpSpPr>
      <p:sp>
        <p:nvSpPr>
          <p:cNvPr id="254" name="Google Shape;254;g85199c2fb5_21_8"/>
          <p:cNvSpPr txBox="1"/>
          <p:nvPr>
            <p:ph type="ctrTitle"/>
          </p:nvPr>
        </p:nvSpPr>
        <p:spPr>
          <a:xfrm>
            <a:off x="1524000" y="1122363"/>
            <a:ext cx="9144000" cy="2387600"/>
          </a:xfrm>
          <a:prstGeom prst="rect">
            <a:avLst/>
          </a:prstGeom>
          <a:noFill/>
          <a:ln>
            <a:noFill/>
          </a:ln>
        </p:spPr>
        <p:txBody>
          <a:bodyPr anchorCtr="0" anchor="b" bIns="60925" lIns="121900" spcFirstLastPara="1" rIns="121900" wrap="square" tIns="60925">
            <a:no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900"/>
              <a:buNone/>
              <a:defRPr/>
            </a:lvl2pPr>
            <a:lvl3pPr lvl="2">
              <a:spcBef>
                <a:spcPts val="0"/>
              </a:spcBef>
              <a:spcAft>
                <a:spcPts val="0"/>
              </a:spcAft>
              <a:buSzPts val="1900"/>
              <a:buNone/>
              <a:defRPr/>
            </a:lvl3pPr>
            <a:lvl4pPr lvl="3">
              <a:spcBef>
                <a:spcPts val="0"/>
              </a:spcBef>
              <a:spcAft>
                <a:spcPts val="0"/>
              </a:spcAft>
              <a:buSzPts val="1900"/>
              <a:buNone/>
              <a:defRPr/>
            </a:lvl4pPr>
            <a:lvl5pPr lvl="4">
              <a:spcBef>
                <a:spcPts val="0"/>
              </a:spcBef>
              <a:spcAft>
                <a:spcPts val="0"/>
              </a:spcAft>
              <a:buSzPts val="1900"/>
              <a:buNone/>
              <a:defRPr/>
            </a:lvl5pPr>
            <a:lvl6pPr lvl="5">
              <a:spcBef>
                <a:spcPts val="0"/>
              </a:spcBef>
              <a:spcAft>
                <a:spcPts val="0"/>
              </a:spcAft>
              <a:buSzPts val="1900"/>
              <a:buNone/>
              <a:defRPr/>
            </a:lvl6pPr>
            <a:lvl7pPr lvl="6">
              <a:spcBef>
                <a:spcPts val="0"/>
              </a:spcBef>
              <a:spcAft>
                <a:spcPts val="0"/>
              </a:spcAft>
              <a:buSzPts val="1900"/>
              <a:buNone/>
              <a:defRPr/>
            </a:lvl7pPr>
            <a:lvl8pPr lvl="7">
              <a:spcBef>
                <a:spcPts val="0"/>
              </a:spcBef>
              <a:spcAft>
                <a:spcPts val="0"/>
              </a:spcAft>
              <a:buSzPts val="1900"/>
              <a:buNone/>
              <a:defRPr/>
            </a:lvl8pPr>
            <a:lvl9pPr lvl="8">
              <a:spcBef>
                <a:spcPts val="0"/>
              </a:spcBef>
              <a:spcAft>
                <a:spcPts val="0"/>
              </a:spcAft>
              <a:buSzPts val="1900"/>
              <a:buNone/>
              <a:defRPr/>
            </a:lvl9pPr>
          </a:lstStyle>
          <a:p/>
        </p:txBody>
      </p:sp>
      <p:sp>
        <p:nvSpPr>
          <p:cNvPr id="255" name="Google Shape;255;g85199c2fb5_21_8"/>
          <p:cNvSpPr txBox="1"/>
          <p:nvPr>
            <p:ph idx="1" type="subTitle"/>
          </p:nvPr>
        </p:nvSpPr>
        <p:spPr>
          <a:xfrm>
            <a:off x="1524000" y="3602037"/>
            <a:ext cx="9144000" cy="1655763"/>
          </a:xfrm>
          <a:prstGeom prst="rect">
            <a:avLst/>
          </a:prstGeom>
          <a:noFill/>
          <a:ln>
            <a:noFill/>
          </a:ln>
        </p:spPr>
        <p:txBody>
          <a:bodyPr anchorCtr="0" anchor="t" bIns="60925" lIns="121900" spcFirstLastPara="1" rIns="121900" wrap="square" tIns="60925">
            <a:no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56" name="Google Shape;256;g85199c2fb5_21_8"/>
          <p:cNvSpPr txBox="1"/>
          <p:nvPr>
            <p:ph idx="10" type="dt"/>
          </p:nvPr>
        </p:nvSpPr>
        <p:spPr>
          <a:xfrm>
            <a:off x="838200" y="6356351"/>
            <a:ext cx="2743200" cy="365125"/>
          </a:xfrm>
          <a:prstGeom prst="rect">
            <a:avLst/>
          </a:prstGeom>
          <a:noFill/>
          <a:ln>
            <a:noFill/>
          </a:ln>
        </p:spPr>
        <p:txBody>
          <a:bodyPr anchorCtr="0" anchor="ctr" bIns="60925" lIns="121900" spcFirstLastPara="1" rIns="121900" wrap="square" tIns="60925">
            <a:noAutofit/>
          </a:bodyPr>
          <a:lstStyle>
            <a:lvl1pPr lvl="0" algn="l">
              <a:spcBef>
                <a:spcPts val="0"/>
              </a:spcBef>
              <a:spcAft>
                <a:spcPts val="0"/>
              </a:spcAft>
              <a:buSzPts val="1900"/>
              <a:buNone/>
              <a:defRPr/>
            </a:lvl1pPr>
            <a:lvl2pPr lvl="1" algn="l">
              <a:spcBef>
                <a:spcPts val="0"/>
              </a:spcBef>
              <a:spcAft>
                <a:spcPts val="0"/>
              </a:spcAft>
              <a:buSzPts val="1900"/>
              <a:buNone/>
              <a:defRPr/>
            </a:lvl2pPr>
            <a:lvl3pPr lvl="2" algn="l">
              <a:spcBef>
                <a:spcPts val="0"/>
              </a:spcBef>
              <a:spcAft>
                <a:spcPts val="0"/>
              </a:spcAft>
              <a:buSzPts val="1900"/>
              <a:buNone/>
              <a:defRPr/>
            </a:lvl3pPr>
            <a:lvl4pPr lvl="3" algn="l">
              <a:spcBef>
                <a:spcPts val="0"/>
              </a:spcBef>
              <a:spcAft>
                <a:spcPts val="0"/>
              </a:spcAft>
              <a:buSzPts val="1900"/>
              <a:buNone/>
              <a:defRPr/>
            </a:lvl4pPr>
            <a:lvl5pPr lvl="4" algn="l">
              <a:spcBef>
                <a:spcPts val="0"/>
              </a:spcBef>
              <a:spcAft>
                <a:spcPts val="0"/>
              </a:spcAft>
              <a:buSzPts val="1900"/>
              <a:buNone/>
              <a:defRPr/>
            </a:lvl5pPr>
            <a:lvl6pPr lvl="5" algn="l">
              <a:spcBef>
                <a:spcPts val="0"/>
              </a:spcBef>
              <a:spcAft>
                <a:spcPts val="0"/>
              </a:spcAft>
              <a:buSzPts val="1900"/>
              <a:buNone/>
              <a:defRPr/>
            </a:lvl6pPr>
            <a:lvl7pPr lvl="6" algn="l">
              <a:spcBef>
                <a:spcPts val="0"/>
              </a:spcBef>
              <a:spcAft>
                <a:spcPts val="0"/>
              </a:spcAft>
              <a:buSzPts val="1900"/>
              <a:buNone/>
              <a:defRPr/>
            </a:lvl7pPr>
            <a:lvl8pPr lvl="7" algn="l">
              <a:spcBef>
                <a:spcPts val="0"/>
              </a:spcBef>
              <a:spcAft>
                <a:spcPts val="0"/>
              </a:spcAft>
              <a:buSzPts val="1900"/>
              <a:buNone/>
              <a:defRPr/>
            </a:lvl8pPr>
            <a:lvl9pPr lvl="8" algn="l">
              <a:spcBef>
                <a:spcPts val="0"/>
              </a:spcBef>
              <a:spcAft>
                <a:spcPts val="0"/>
              </a:spcAft>
              <a:buSzPts val="1900"/>
              <a:buNone/>
              <a:defRPr/>
            </a:lvl9pPr>
          </a:lstStyle>
          <a:p/>
        </p:txBody>
      </p:sp>
      <p:sp>
        <p:nvSpPr>
          <p:cNvPr id="257" name="Google Shape;257;g85199c2fb5_21_8"/>
          <p:cNvSpPr txBox="1"/>
          <p:nvPr>
            <p:ph idx="11" type="ftr"/>
          </p:nvPr>
        </p:nvSpPr>
        <p:spPr>
          <a:xfrm>
            <a:off x="4038600" y="6356351"/>
            <a:ext cx="4114800" cy="365125"/>
          </a:xfrm>
          <a:prstGeom prst="rect">
            <a:avLst/>
          </a:prstGeom>
          <a:noFill/>
          <a:ln>
            <a:noFill/>
          </a:ln>
        </p:spPr>
        <p:txBody>
          <a:bodyPr anchorCtr="0" anchor="ctr" bIns="60925" lIns="121900" spcFirstLastPara="1" rIns="121900" wrap="square" tIns="60925">
            <a:noAutofit/>
          </a:bodyPr>
          <a:lstStyle>
            <a:lvl1pPr lvl="0" algn="ctr">
              <a:spcBef>
                <a:spcPts val="0"/>
              </a:spcBef>
              <a:spcAft>
                <a:spcPts val="0"/>
              </a:spcAft>
              <a:buSzPts val="1900"/>
              <a:buNone/>
              <a:defRPr/>
            </a:lvl1pPr>
            <a:lvl2pPr lvl="1" algn="l">
              <a:spcBef>
                <a:spcPts val="0"/>
              </a:spcBef>
              <a:spcAft>
                <a:spcPts val="0"/>
              </a:spcAft>
              <a:buSzPts val="1900"/>
              <a:buNone/>
              <a:defRPr/>
            </a:lvl2pPr>
            <a:lvl3pPr lvl="2" algn="l">
              <a:spcBef>
                <a:spcPts val="0"/>
              </a:spcBef>
              <a:spcAft>
                <a:spcPts val="0"/>
              </a:spcAft>
              <a:buSzPts val="1900"/>
              <a:buNone/>
              <a:defRPr/>
            </a:lvl3pPr>
            <a:lvl4pPr lvl="3" algn="l">
              <a:spcBef>
                <a:spcPts val="0"/>
              </a:spcBef>
              <a:spcAft>
                <a:spcPts val="0"/>
              </a:spcAft>
              <a:buSzPts val="1900"/>
              <a:buNone/>
              <a:defRPr/>
            </a:lvl4pPr>
            <a:lvl5pPr lvl="4" algn="l">
              <a:spcBef>
                <a:spcPts val="0"/>
              </a:spcBef>
              <a:spcAft>
                <a:spcPts val="0"/>
              </a:spcAft>
              <a:buSzPts val="1900"/>
              <a:buNone/>
              <a:defRPr/>
            </a:lvl5pPr>
            <a:lvl6pPr lvl="5" algn="l">
              <a:spcBef>
                <a:spcPts val="0"/>
              </a:spcBef>
              <a:spcAft>
                <a:spcPts val="0"/>
              </a:spcAft>
              <a:buSzPts val="1900"/>
              <a:buNone/>
              <a:defRPr/>
            </a:lvl6pPr>
            <a:lvl7pPr lvl="6" algn="l">
              <a:spcBef>
                <a:spcPts val="0"/>
              </a:spcBef>
              <a:spcAft>
                <a:spcPts val="0"/>
              </a:spcAft>
              <a:buSzPts val="1900"/>
              <a:buNone/>
              <a:defRPr/>
            </a:lvl7pPr>
            <a:lvl8pPr lvl="7" algn="l">
              <a:spcBef>
                <a:spcPts val="0"/>
              </a:spcBef>
              <a:spcAft>
                <a:spcPts val="0"/>
              </a:spcAft>
              <a:buSzPts val="1900"/>
              <a:buNone/>
              <a:defRPr/>
            </a:lvl8pPr>
            <a:lvl9pPr lvl="8" algn="l">
              <a:spcBef>
                <a:spcPts val="0"/>
              </a:spcBef>
              <a:spcAft>
                <a:spcPts val="0"/>
              </a:spcAft>
              <a:buSzPts val="1900"/>
              <a:buNone/>
              <a:defRPr/>
            </a:lvl9pPr>
          </a:lstStyle>
          <a:p/>
        </p:txBody>
      </p:sp>
      <p:sp>
        <p:nvSpPr>
          <p:cNvPr id="258" name="Google Shape;258;g85199c2fb5_21_8"/>
          <p:cNvSpPr txBox="1"/>
          <p:nvPr>
            <p:ph idx="12" type="sldNum"/>
          </p:nvPr>
        </p:nvSpPr>
        <p:spPr>
          <a:xfrm>
            <a:off x="8610600" y="6356351"/>
            <a:ext cx="2743200" cy="365125"/>
          </a:xfrm>
          <a:prstGeom prst="rect">
            <a:avLst/>
          </a:prstGeom>
          <a:noFill/>
          <a:ln>
            <a:noFill/>
          </a:ln>
        </p:spPr>
        <p:txBody>
          <a:bodyPr anchorCtr="0" anchor="ctr" bIns="60925" lIns="121900" spcFirstLastPara="1" rIns="121900" wrap="square" tIns="60925">
            <a:noAutofit/>
          </a:bodyPr>
          <a:lstStyle>
            <a:lvl1pPr indent="0" lvl="0" marL="0" algn="r">
              <a:spcBef>
                <a:spcPts val="0"/>
              </a:spcBef>
              <a:spcAft>
                <a:spcPts val="0"/>
              </a:spcAft>
              <a:buClr>
                <a:srgbClr val="888888"/>
              </a:buClr>
              <a:buSzPts val="1200"/>
              <a:buFont typeface="Calibri"/>
              <a:buNone/>
              <a:defRPr/>
            </a:lvl1pPr>
            <a:lvl2pPr indent="0" lvl="1" marL="0" algn="r">
              <a:spcBef>
                <a:spcPts val="0"/>
              </a:spcBef>
              <a:spcAft>
                <a:spcPts val="0"/>
              </a:spcAft>
              <a:buClr>
                <a:srgbClr val="888888"/>
              </a:buClr>
              <a:buSzPts val="1200"/>
              <a:buFont typeface="Calibri"/>
              <a:buNone/>
              <a:defRPr/>
            </a:lvl2pPr>
            <a:lvl3pPr indent="0" lvl="2" marL="0" algn="r">
              <a:spcBef>
                <a:spcPts val="0"/>
              </a:spcBef>
              <a:spcAft>
                <a:spcPts val="0"/>
              </a:spcAft>
              <a:buClr>
                <a:srgbClr val="888888"/>
              </a:buClr>
              <a:buSzPts val="1200"/>
              <a:buFont typeface="Calibri"/>
              <a:buNone/>
              <a:defRPr/>
            </a:lvl3pPr>
            <a:lvl4pPr indent="0" lvl="3" marL="0" algn="r">
              <a:spcBef>
                <a:spcPts val="0"/>
              </a:spcBef>
              <a:spcAft>
                <a:spcPts val="0"/>
              </a:spcAft>
              <a:buClr>
                <a:srgbClr val="888888"/>
              </a:buClr>
              <a:buSzPts val="1200"/>
              <a:buFont typeface="Calibri"/>
              <a:buNone/>
              <a:defRPr/>
            </a:lvl4pPr>
            <a:lvl5pPr indent="0" lvl="4" marL="0" algn="r">
              <a:spcBef>
                <a:spcPts val="0"/>
              </a:spcBef>
              <a:spcAft>
                <a:spcPts val="0"/>
              </a:spcAft>
              <a:buClr>
                <a:srgbClr val="888888"/>
              </a:buClr>
              <a:buSzPts val="1200"/>
              <a:buFont typeface="Calibri"/>
              <a:buNone/>
              <a:defRPr/>
            </a:lvl5pPr>
            <a:lvl6pPr indent="0" lvl="5" marL="0" algn="r">
              <a:spcBef>
                <a:spcPts val="0"/>
              </a:spcBef>
              <a:spcAft>
                <a:spcPts val="0"/>
              </a:spcAft>
              <a:buClr>
                <a:srgbClr val="888888"/>
              </a:buClr>
              <a:buSzPts val="1200"/>
              <a:buFont typeface="Calibri"/>
              <a:buNone/>
              <a:defRPr/>
            </a:lvl6pPr>
            <a:lvl7pPr indent="0" lvl="6" marL="0" algn="r">
              <a:spcBef>
                <a:spcPts val="0"/>
              </a:spcBef>
              <a:spcAft>
                <a:spcPts val="0"/>
              </a:spcAft>
              <a:buClr>
                <a:srgbClr val="888888"/>
              </a:buClr>
              <a:buSzPts val="1200"/>
              <a:buFont typeface="Calibri"/>
              <a:buNone/>
              <a:defRPr/>
            </a:lvl7pPr>
            <a:lvl8pPr indent="0" lvl="7" marL="0" algn="r">
              <a:spcBef>
                <a:spcPts val="0"/>
              </a:spcBef>
              <a:spcAft>
                <a:spcPts val="0"/>
              </a:spcAft>
              <a:buClr>
                <a:srgbClr val="888888"/>
              </a:buClr>
              <a:buSzPts val="1200"/>
              <a:buFont typeface="Calibri"/>
              <a:buNone/>
              <a:defRPr/>
            </a:lvl8pPr>
            <a:lvl9pPr indent="0" lvl="8" marL="0" algn="r">
              <a:spcBef>
                <a:spcPts val="0"/>
              </a:spcBef>
              <a:spcAft>
                <a:spcPts val="0"/>
              </a:spcAft>
              <a:buClr>
                <a:srgbClr val="888888"/>
              </a:buClr>
              <a:buSzPts val="1200"/>
              <a:buFont typeface="Calibri"/>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259" name="Shape 259"/>
        <p:cNvGrpSpPr/>
        <p:nvPr/>
      </p:nvGrpSpPr>
      <p:grpSpPr>
        <a:xfrm>
          <a:off x="0" y="0"/>
          <a:ext cx="0" cy="0"/>
          <a:chOff x="0" y="0"/>
          <a:chExt cx="0" cy="0"/>
        </a:xfrm>
      </p:grpSpPr>
      <p:sp>
        <p:nvSpPr>
          <p:cNvPr id="260" name="Google Shape;260;g85199c2fb5_21_14"/>
          <p:cNvSpPr txBox="1"/>
          <p:nvPr>
            <p:ph type="title"/>
          </p:nvPr>
        </p:nvSpPr>
        <p:spPr>
          <a:xfrm>
            <a:off x="838200" y="365125"/>
            <a:ext cx="10515600" cy="1325563"/>
          </a:xfrm>
          <a:prstGeom prst="rect">
            <a:avLst/>
          </a:prstGeom>
          <a:noFill/>
          <a:ln>
            <a:noFill/>
          </a:ln>
        </p:spPr>
        <p:txBody>
          <a:bodyPr anchorCtr="0" anchor="ctr" bIns="60925" lIns="121900" spcFirstLastPara="1" rIns="121900" wrap="square" tIns="60925">
            <a:noAutofit/>
          </a:bodyPr>
          <a:lstStyle>
            <a:lvl1pPr lvl="0" algn="l">
              <a:lnSpc>
                <a:spcPct val="90000"/>
              </a:lnSpc>
              <a:spcBef>
                <a:spcPts val="0"/>
              </a:spcBef>
              <a:spcAft>
                <a:spcPts val="0"/>
              </a:spcAft>
              <a:buClr>
                <a:schemeClr val="dk1"/>
              </a:buClr>
              <a:buSzPts val="2400"/>
              <a:buNone/>
              <a:defRPr/>
            </a:lvl1pPr>
            <a:lvl2pPr lvl="1">
              <a:spcBef>
                <a:spcPts val="0"/>
              </a:spcBef>
              <a:spcAft>
                <a:spcPts val="0"/>
              </a:spcAft>
              <a:buSzPts val="1900"/>
              <a:buNone/>
              <a:defRPr/>
            </a:lvl2pPr>
            <a:lvl3pPr lvl="2">
              <a:spcBef>
                <a:spcPts val="0"/>
              </a:spcBef>
              <a:spcAft>
                <a:spcPts val="0"/>
              </a:spcAft>
              <a:buSzPts val="1900"/>
              <a:buNone/>
              <a:defRPr/>
            </a:lvl3pPr>
            <a:lvl4pPr lvl="3">
              <a:spcBef>
                <a:spcPts val="0"/>
              </a:spcBef>
              <a:spcAft>
                <a:spcPts val="0"/>
              </a:spcAft>
              <a:buSzPts val="1900"/>
              <a:buNone/>
              <a:defRPr/>
            </a:lvl4pPr>
            <a:lvl5pPr lvl="4">
              <a:spcBef>
                <a:spcPts val="0"/>
              </a:spcBef>
              <a:spcAft>
                <a:spcPts val="0"/>
              </a:spcAft>
              <a:buSzPts val="1900"/>
              <a:buNone/>
              <a:defRPr/>
            </a:lvl5pPr>
            <a:lvl6pPr lvl="5">
              <a:spcBef>
                <a:spcPts val="0"/>
              </a:spcBef>
              <a:spcAft>
                <a:spcPts val="0"/>
              </a:spcAft>
              <a:buSzPts val="1900"/>
              <a:buNone/>
              <a:defRPr/>
            </a:lvl6pPr>
            <a:lvl7pPr lvl="6">
              <a:spcBef>
                <a:spcPts val="0"/>
              </a:spcBef>
              <a:spcAft>
                <a:spcPts val="0"/>
              </a:spcAft>
              <a:buSzPts val="1900"/>
              <a:buNone/>
              <a:defRPr/>
            </a:lvl7pPr>
            <a:lvl8pPr lvl="7">
              <a:spcBef>
                <a:spcPts val="0"/>
              </a:spcBef>
              <a:spcAft>
                <a:spcPts val="0"/>
              </a:spcAft>
              <a:buSzPts val="1900"/>
              <a:buNone/>
              <a:defRPr/>
            </a:lvl8pPr>
            <a:lvl9pPr lvl="8">
              <a:spcBef>
                <a:spcPts val="0"/>
              </a:spcBef>
              <a:spcAft>
                <a:spcPts val="0"/>
              </a:spcAft>
              <a:buSzPts val="1900"/>
              <a:buNone/>
              <a:defRPr/>
            </a:lvl9pPr>
          </a:lstStyle>
          <a:p/>
        </p:txBody>
      </p:sp>
      <p:sp>
        <p:nvSpPr>
          <p:cNvPr id="261" name="Google Shape;261;g85199c2fb5_21_14"/>
          <p:cNvSpPr txBox="1"/>
          <p:nvPr>
            <p:ph idx="1" type="body"/>
          </p:nvPr>
        </p:nvSpPr>
        <p:spPr>
          <a:xfrm>
            <a:off x="838200" y="1825625"/>
            <a:ext cx="10515600" cy="4351339"/>
          </a:xfrm>
          <a:prstGeom prst="rect">
            <a:avLst/>
          </a:prstGeom>
          <a:noFill/>
          <a:ln>
            <a:noFill/>
          </a:ln>
        </p:spPr>
        <p:txBody>
          <a:bodyPr anchorCtr="0" anchor="t" bIns="60925" lIns="121900" spcFirstLastPara="1" rIns="121900" wrap="square" tIns="60925">
            <a:noAutofit/>
          </a:bodyPr>
          <a:lstStyle>
            <a:lvl1pPr indent="-381000" lvl="0" marL="457200" algn="l">
              <a:lnSpc>
                <a:spcPct val="90000"/>
              </a:lnSpc>
              <a:spcBef>
                <a:spcPts val="1000"/>
              </a:spcBef>
              <a:spcAft>
                <a:spcPts val="0"/>
              </a:spcAft>
              <a:buClr>
                <a:schemeClr val="dk1"/>
              </a:buClr>
              <a:buSzPts val="2400"/>
              <a:buChar char="•"/>
              <a:defRPr/>
            </a:lvl1pPr>
            <a:lvl2pPr indent="-381000" lvl="1" marL="914400" algn="l">
              <a:lnSpc>
                <a:spcPct val="90000"/>
              </a:lnSpc>
              <a:spcBef>
                <a:spcPts val="500"/>
              </a:spcBef>
              <a:spcAft>
                <a:spcPts val="0"/>
              </a:spcAft>
              <a:buClr>
                <a:schemeClr val="dk1"/>
              </a:buClr>
              <a:buSzPts val="2400"/>
              <a:buChar char="•"/>
              <a:defRPr/>
            </a:lvl2pPr>
            <a:lvl3pPr indent="-381000" lvl="2" marL="1371600" algn="l">
              <a:lnSpc>
                <a:spcPct val="90000"/>
              </a:lnSpc>
              <a:spcBef>
                <a:spcPts val="500"/>
              </a:spcBef>
              <a:spcAft>
                <a:spcPts val="0"/>
              </a:spcAft>
              <a:buClr>
                <a:schemeClr val="dk1"/>
              </a:buClr>
              <a:buSzPts val="2400"/>
              <a:buChar char="•"/>
              <a:defRPr/>
            </a:lvl3pPr>
            <a:lvl4pPr indent="-381000" lvl="3" marL="1828800" algn="l">
              <a:lnSpc>
                <a:spcPct val="90000"/>
              </a:lnSpc>
              <a:spcBef>
                <a:spcPts val="500"/>
              </a:spcBef>
              <a:spcAft>
                <a:spcPts val="0"/>
              </a:spcAft>
              <a:buClr>
                <a:schemeClr val="dk1"/>
              </a:buClr>
              <a:buSzPts val="2400"/>
              <a:buChar char="•"/>
              <a:defRPr/>
            </a:lvl4pPr>
            <a:lvl5pPr indent="-381000" lvl="4" marL="2286000" algn="l">
              <a:lnSpc>
                <a:spcPct val="90000"/>
              </a:lnSpc>
              <a:spcBef>
                <a:spcPts val="500"/>
              </a:spcBef>
              <a:spcAft>
                <a:spcPts val="0"/>
              </a:spcAft>
              <a:buClr>
                <a:schemeClr val="dk1"/>
              </a:buClr>
              <a:buSzPts val="2400"/>
              <a:buChar char="•"/>
              <a:defRPr/>
            </a:lvl5pPr>
            <a:lvl6pPr indent="-381000" lvl="5" marL="2743200" algn="l">
              <a:lnSpc>
                <a:spcPct val="90000"/>
              </a:lnSpc>
              <a:spcBef>
                <a:spcPts val="500"/>
              </a:spcBef>
              <a:spcAft>
                <a:spcPts val="0"/>
              </a:spcAft>
              <a:buClr>
                <a:schemeClr val="dk1"/>
              </a:buClr>
              <a:buSzPts val="2400"/>
              <a:buChar char="•"/>
              <a:defRPr/>
            </a:lvl6pPr>
            <a:lvl7pPr indent="-381000" lvl="6" marL="3200400" algn="l">
              <a:lnSpc>
                <a:spcPct val="90000"/>
              </a:lnSpc>
              <a:spcBef>
                <a:spcPts val="500"/>
              </a:spcBef>
              <a:spcAft>
                <a:spcPts val="0"/>
              </a:spcAft>
              <a:buClr>
                <a:schemeClr val="dk1"/>
              </a:buClr>
              <a:buSzPts val="2400"/>
              <a:buChar char="•"/>
              <a:defRPr/>
            </a:lvl7pPr>
            <a:lvl8pPr indent="-381000" lvl="7" marL="3657600" algn="l">
              <a:lnSpc>
                <a:spcPct val="90000"/>
              </a:lnSpc>
              <a:spcBef>
                <a:spcPts val="500"/>
              </a:spcBef>
              <a:spcAft>
                <a:spcPts val="0"/>
              </a:spcAft>
              <a:buClr>
                <a:schemeClr val="dk1"/>
              </a:buClr>
              <a:buSzPts val="2400"/>
              <a:buChar char="•"/>
              <a:defRPr/>
            </a:lvl8pPr>
            <a:lvl9pPr indent="-381000" lvl="8" marL="4114800" algn="l">
              <a:lnSpc>
                <a:spcPct val="90000"/>
              </a:lnSpc>
              <a:spcBef>
                <a:spcPts val="500"/>
              </a:spcBef>
              <a:spcAft>
                <a:spcPts val="0"/>
              </a:spcAft>
              <a:buClr>
                <a:schemeClr val="dk1"/>
              </a:buClr>
              <a:buSzPts val="2400"/>
              <a:buChar char="•"/>
              <a:defRPr/>
            </a:lvl9pPr>
          </a:lstStyle>
          <a:p/>
        </p:txBody>
      </p:sp>
      <p:sp>
        <p:nvSpPr>
          <p:cNvPr id="262" name="Google Shape;262;g85199c2fb5_21_14"/>
          <p:cNvSpPr txBox="1"/>
          <p:nvPr>
            <p:ph idx="10" type="dt"/>
          </p:nvPr>
        </p:nvSpPr>
        <p:spPr>
          <a:xfrm>
            <a:off x="838200" y="6356351"/>
            <a:ext cx="2743200" cy="365125"/>
          </a:xfrm>
          <a:prstGeom prst="rect">
            <a:avLst/>
          </a:prstGeom>
          <a:noFill/>
          <a:ln>
            <a:noFill/>
          </a:ln>
        </p:spPr>
        <p:txBody>
          <a:bodyPr anchorCtr="0" anchor="ctr" bIns="60925" lIns="121900" spcFirstLastPara="1" rIns="121900" wrap="square" tIns="60925">
            <a:noAutofit/>
          </a:bodyPr>
          <a:lstStyle>
            <a:lvl1pPr lvl="0" algn="l">
              <a:spcBef>
                <a:spcPts val="0"/>
              </a:spcBef>
              <a:spcAft>
                <a:spcPts val="0"/>
              </a:spcAft>
              <a:buSzPts val="1900"/>
              <a:buNone/>
              <a:defRPr/>
            </a:lvl1pPr>
            <a:lvl2pPr lvl="1" algn="l">
              <a:spcBef>
                <a:spcPts val="0"/>
              </a:spcBef>
              <a:spcAft>
                <a:spcPts val="0"/>
              </a:spcAft>
              <a:buSzPts val="1900"/>
              <a:buNone/>
              <a:defRPr/>
            </a:lvl2pPr>
            <a:lvl3pPr lvl="2" algn="l">
              <a:spcBef>
                <a:spcPts val="0"/>
              </a:spcBef>
              <a:spcAft>
                <a:spcPts val="0"/>
              </a:spcAft>
              <a:buSzPts val="1900"/>
              <a:buNone/>
              <a:defRPr/>
            </a:lvl3pPr>
            <a:lvl4pPr lvl="3" algn="l">
              <a:spcBef>
                <a:spcPts val="0"/>
              </a:spcBef>
              <a:spcAft>
                <a:spcPts val="0"/>
              </a:spcAft>
              <a:buSzPts val="1900"/>
              <a:buNone/>
              <a:defRPr/>
            </a:lvl4pPr>
            <a:lvl5pPr lvl="4" algn="l">
              <a:spcBef>
                <a:spcPts val="0"/>
              </a:spcBef>
              <a:spcAft>
                <a:spcPts val="0"/>
              </a:spcAft>
              <a:buSzPts val="1900"/>
              <a:buNone/>
              <a:defRPr/>
            </a:lvl5pPr>
            <a:lvl6pPr lvl="5" algn="l">
              <a:spcBef>
                <a:spcPts val="0"/>
              </a:spcBef>
              <a:spcAft>
                <a:spcPts val="0"/>
              </a:spcAft>
              <a:buSzPts val="1900"/>
              <a:buNone/>
              <a:defRPr/>
            </a:lvl6pPr>
            <a:lvl7pPr lvl="6" algn="l">
              <a:spcBef>
                <a:spcPts val="0"/>
              </a:spcBef>
              <a:spcAft>
                <a:spcPts val="0"/>
              </a:spcAft>
              <a:buSzPts val="1900"/>
              <a:buNone/>
              <a:defRPr/>
            </a:lvl7pPr>
            <a:lvl8pPr lvl="7" algn="l">
              <a:spcBef>
                <a:spcPts val="0"/>
              </a:spcBef>
              <a:spcAft>
                <a:spcPts val="0"/>
              </a:spcAft>
              <a:buSzPts val="1900"/>
              <a:buNone/>
              <a:defRPr/>
            </a:lvl8pPr>
            <a:lvl9pPr lvl="8" algn="l">
              <a:spcBef>
                <a:spcPts val="0"/>
              </a:spcBef>
              <a:spcAft>
                <a:spcPts val="0"/>
              </a:spcAft>
              <a:buSzPts val="1900"/>
              <a:buNone/>
              <a:defRPr/>
            </a:lvl9pPr>
          </a:lstStyle>
          <a:p/>
        </p:txBody>
      </p:sp>
      <p:sp>
        <p:nvSpPr>
          <p:cNvPr id="263" name="Google Shape;263;g85199c2fb5_21_14"/>
          <p:cNvSpPr txBox="1"/>
          <p:nvPr>
            <p:ph idx="11" type="ftr"/>
          </p:nvPr>
        </p:nvSpPr>
        <p:spPr>
          <a:xfrm>
            <a:off x="4038600" y="6356351"/>
            <a:ext cx="4114800" cy="365125"/>
          </a:xfrm>
          <a:prstGeom prst="rect">
            <a:avLst/>
          </a:prstGeom>
          <a:noFill/>
          <a:ln>
            <a:noFill/>
          </a:ln>
        </p:spPr>
        <p:txBody>
          <a:bodyPr anchorCtr="0" anchor="ctr" bIns="60925" lIns="121900" spcFirstLastPara="1" rIns="121900" wrap="square" tIns="60925">
            <a:noAutofit/>
          </a:bodyPr>
          <a:lstStyle>
            <a:lvl1pPr lvl="0" algn="ctr">
              <a:spcBef>
                <a:spcPts val="0"/>
              </a:spcBef>
              <a:spcAft>
                <a:spcPts val="0"/>
              </a:spcAft>
              <a:buSzPts val="1900"/>
              <a:buNone/>
              <a:defRPr/>
            </a:lvl1pPr>
            <a:lvl2pPr lvl="1" algn="l">
              <a:spcBef>
                <a:spcPts val="0"/>
              </a:spcBef>
              <a:spcAft>
                <a:spcPts val="0"/>
              </a:spcAft>
              <a:buSzPts val="1900"/>
              <a:buNone/>
              <a:defRPr/>
            </a:lvl2pPr>
            <a:lvl3pPr lvl="2" algn="l">
              <a:spcBef>
                <a:spcPts val="0"/>
              </a:spcBef>
              <a:spcAft>
                <a:spcPts val="0"/>
              </a:spcAft>
              <a:buSzPts val="1900"/>
              <a:buNone/>
              <a:defRPr/>
            </a:lvl3pPr>
            <a:lvl4pPr lvl="3" algn="l">
              <a:spcBef>
                <a:spcPts val="0"/>
              </a:spcBef>
              <a:spcAft>
                <a:spcPts val="0"/>
              </a:spcAft>
              <a:buSzPts val="1900"/>
              <a:buNone/>
              <a:defRPr/>
            </a:lvl4pPr>
            <a:lvl5pPr lvl="4" algn="l">
              <a:spcBef>
                <a:spcPts val="0"/>
              </a:spcBef>
              <a:spcAft>
                <a:spcPts val="0"/>
              </a:spcAft>
              <a:buSzPts val="1900"/>
              <a:buNone/>
              <a:defRPr/>
            </a:lvl5pPr>
            <a:lvl6pPr lvl="5" algn="l">
              <a:spcBef>
                <a:spcPts val="0"/>
              </a:spcBef>
              <a:spcAft>
                <a:spcPts val="0"/>
              </a:spcAft>
              <a:buSzPts val="1900"/>
              <a:buNone/>
              <a:defRPr/>
            </a:lvl6pPr>
            <a:lvl7pPr lvl="6" algn="l">
              <a:spcBef>
                <a:spcPts val="0"/>
              </a:spcBef>
              <a:spcAft>
                <a:spcPts val="0"/>
              </a:spcAft>
              <a:buSzPts val="1900"/>
              <a:buNone/>
              <a:defRPr/>
            </a:lvl7pPr>
            <a:lvl8pPr lvl="7" algn="l">
              <a:spcBef>
                <a:spcPts val="0"/>
              </a:spcBef>
              <a:spcAft>
                <a:spcPts val="0"/>
              </a:spcAft>
              <a:buSzPts val="1900"/>
              <a:buNone/>
              <a:defRPr/>
            </a:lvl8pPr>
            <a:lvl9pPr lvl="8" algn="l">
              <a:spcBef>
                <a:spcPts val="0"/>
              </a:spcBef>
              <a:spcAft>
                <a:spcPts val="0"/>
              </a:spcAft>
              <a:buSzPts val="1900"/>
              <a:buNone/>
              <a:defRPr/>
            </a:lvl9pPr>
          </a:lstStyle>
          <a:p/>
        </p:txBody>
      </p:sp>
      <p:sp>
        <p:nvSpPr>
          <p:cNvPr id="264" name="Google Shape;264;g85199c2fb5_21_14"/>
          <p:cNvSpPr txBox="1"/>
          <p:nvPr>
            <p:ph idx="12" type="sldNum"/>
          </p:nvPr>
        </p:nvSpPr>
        <p:spPr>
          <a:xfrm>
            <a:off x="8610600" y="6356351"/>
            <a:ext cx="2743200" cy="365125"/>
          </a:xfrm>
          <a:prstGeom prst="rect">
            <a:avLst/>
          </a:prstGeom>
          <a:noFill/>
          <a:ln>
            <a:noFill/>
          </a:ln>
        </p:spPr>
        <p:txBody>
          <a:bodyPr anchorCtr="0" anchor="ctr" bIns="60925" lIns="121900" spcFirstLastPara="1" rIns="121900" wrap="square" tIns="60925">
            <a:noAutofit/>
          </a:bodyPr>
          <a:lstStyle>
            <a:lvl1pPr indent="0" lvl="0" marL="0" algn="r">
              <a:spcBef>
                <a:spcPts val="0"/>
              </a:spcBef>
              <a:spcAft>
                <a:spcPts val="0"/>
              </a:spcAft>
              <a:buClr>
                <a:srgbClr val="888888"/>
              </a:buClr>
              <a:buSzPts val="1200"/>
              <a:buFont typeface="Calibri"/>
              <a:buNone/>
              <a:defRPr/>
            </a:lvl1pPr>
            <a:lvl2pPr indent="0" lvl="1" marL="0" algn="r">
              <a:spcBef>
                <a:spcPts val="0"/>
              </a:spcBef>
              <a:spcAft>
                <a:spcPts val="0"/>
              </a:spcAft>
              <a:buClr>
                <a:srgbClr val="888888"/>
              </a:buClr>
              <a:buSzPts val="1200"/>
              <a:buFont typeface="Calibri"/>
              <a:buNone/>
              <a:defRPr/>
            </a:lvl2pPr>
            <a:lvl3pPr indent="0" lvl="2" marL="0" algn="r">
              <a:spcBef>
                <a:spcPts val="0"/>
              </a:spcBef>
              <a:spcAft>
                <a:spcPts val="0"/>
              </a:spcAft>
              <a:buClr>
                <a:srgbClr val="888888"/>
              </a:buClr>
              <a:buSzPts val="1200"/>
              <a:buFont typeface="Calibri"/>
              <a:buNone/>
              <a:defRPr/>
            </a:lvl3pPr>
            <a:lvl4pPr indent="0" lvl="3" marL="0" algn="r">
              <a:spcBef>
                <a:spcPts val="0"/>
              </a:spcBef>
              <a:spcAft>
                <a:spcPts val="0"/>
              </a:spcAft>
              <a:buClr>
                <a:srgbClr val="888888"/>
              </a:buClr>
              <a:buSzPts val="1200"/>
              <a:buFont typeface="Calibri"/>
              <a:buNone/>
              <a:defRPr/>
            </a:lvl4pPr>
            <a:lvl5pPr indent="0" lvl="4" marL="0" algn="r">
              <a:spcBef>
                <a:spcPts val="0"/>
              </a:spcBef>
              <a:spcAft>
                <a:spcPts val="0"/>
              </a:spcAft>
              <a:buClr>
                <a:srgbClr val="888888"/>
              </a:buClr>
              <a:buSzPts val="1200"/>
              <a:buFont typeface="Calibri"/>
              <a:buNone/>
              <a:defRPr/>
            </a:lvl5pPr>
            <a:lvl6pPr indent="0" lvl="5" marL="0" algn="r">
              <a:spcBef>
                <a:spcPts val="0"/>
              </a:spcBef>
              <a:spcAft>
                <a:spcPts val="0"/>
              </a:spcAft>
              <a:buClr>
                <a:srgbClr val="888888"/>
              </a:buClr>
              <a:buSzPts val="1200"/>
              <a:buFont typeface="Calibri"/>
              <a:buNone/>
              <a:defRPr/>
            </a:lvl6pPr>
            <a:lvl7pPr indent="0" lvl="6" marL="0" algn="r">
              <a:spcBef>
                <a:spcPts val="0"/>
              </a:spcBef>
              <a:spcAft>
                <a:spcPts val="0"/>
              </a:spcAft>
              <a:buClr>
                <a:srgbClr val="888888"/>
              </a:buClr>
              <a:buSzPts val="1200"/>
              <a:buFont typeface="Calibri"/>
              <a:buNone/>
              <a:defRPr/>
            </a:lvl7pPr>
            <a:lvl8pPr indent="0" lvl="7" marL="0" algn="r">
              <a:spcBef>
                <a:spcPts val="0"/>
              </a:spcBef>
              <a:spcAft>
                <a:spcPts val="0"/>
              </a:spcAft>
              <a:buClr>
                <a:srgbClr val="888888"/>
              </a:buClr>
              <a:buSzPts val="1200"/>
              <a:buFont typeface="Calibri"/>
              <a:buNone/>
              <a:defRPr/>
            </a:lvl8pPr>
            <a:lvl9pPr indent="0" lvl="8" marL="0" algn="r">
              <a:spcBef>
                <a:spcPts val="0"/>
              </a:spcBef>
              <a:spcAft>
                <a:spcPts val="0"/>
              </a:spcAft>
              <a:buClr>
                <a:srgbClr val="888888"/>
              </a:buClr>
              <a:buSzPts val="1200"/>
              <a:buFont typeface="Calibri"/>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265" name="Shape 265"/>
        <p:cNvGrpSpPr/>
        <p:nvPr/>
      </p:nvGrpSpPr>
      <p:grpSpPr>
        <a:xfrm>
          <a:off x="0" y="0"/>
          <a:ext cx="0" cy="0"/>
          <a:chOff x="0" y="0"/>
          <a:chExt cx="0" cy="0"/>
        </a:xfrm>
      </p:grpSpPr>
      <p:sp>
        <p:nvSpPr>
          <p:cNvPr id="266" name="Google Shape;266;g85199c2fb5_21_20"/>
          <p:cNvSpPr txBox="1"/>
          <p:nvPr>
            <p:ph type="title"/>
          </p:nvPr>
        </p:nvSpPr>
        <p:spPr>
          <a:xfrm>
            <a:off x="831851" y="1709739"/>
            <a:ext cx="10515600" cy="2852737"/>
          </a:xfrm>
          <a:prstGeom prst="rect">
            <a:avLst/>
          </a:prstGeom>
          <a:noFill/>
          <a:ln>
            <a:noFill/>
          </a:ln>
        </p:spPr>
        <p:txBody>
          <a:bodyPr anchorCtr="0" anchor="b" bIns="60925" lIns="121900" spcFirstLastPara="1" rIns="121900" wrap="square" tIns="60925">
            <a:no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900"/>
              <a:buNone/>
              <a:defRPr/>
            </a:lvl2pPr>
            <a:lvl3pPr lvl="2">
              <a:spcBef>
                <a:spcPts val="0"/>
              </a:spcBef>
              <a:spcAft>
                <a:spcPts val="0"/>
              </a:spcAft>
              <a:buSzPts val="1900"/>
              <a:buNone/>
              <a:defRPr/>
            </a:lvl3pPr>
            <a:lvl4pPr lvl="3">
              <a:spcBef>
                <a:spcPts val="0"/>
              </a:spcBef>
              <a:spcAft>
                <a:spcPts val="0"/>
              </a:spcAft>
              <a:buSzPts val="1900"/>
              <a:buNone/>
              <a:defRPr/>
            </a:lvl4pPr>
            <a:lvl5pPr lvl="4">
              <a:spcBef>
                <a:spcPts val="0"/>
              </a:spcBef>
              <a:spcAft>
                <a:spcPts val="0"/>
              </a:spcAft>
              <a:buSzPts val="1900"/>
              <a:buNone/>
              <a:defRPr/>
            </a:lvl5pPr>
            <a:lvl6pPr lvl="5">
              <a:spcBef>
                <a:spcPts val="0"/>
              </a:spcBef>
              <a:spcAft>
                <a:spcPts val="0"/>
              </a:spcAft>
              <a:buSzPts val="1900"/>
              <a:buNone/>
              <a:defRPr/>
            </a:lvl6pPr>
            <a:lvl7pPr lvl="6">
              <a:spcBef>
                <a:spcPts val="0"/>
              </a:spcBef>
              <a:spcAft>
                <a:spcPts val="0"/>
              </a:spcAft>
              <a:buSzPts val="1900"/>
              <a:buNone/>
              <a:defRPr/>
            </a:lvl7pPr>
            <a:lvl8pPr lvl="7">
              <a:spcBef>
                <a:spcPts val="0"/>
              </a:spcBef>
              <a:spcAft>
                <a:spcPts val="0"/>
              </a:spcAft>
              <a:buSzPts val="1900"/>
              <a:buNone/>
              <a:defRPr/>
            </a:lvl8pPr>
            <a:lvl9pPr lvl="8">
              <a:spcBef>
                <a:spcPts val="0"/>
              </a:spcBef>
              <a:spcAft>
                <a:spcPts val="0"/>
              </a:spcAft>
              <a:buSzPts val="1900"/>
              <a:buNone/>
              <a:defRPr/>
            </a:lvl9pPr>
          </a:lstStyle>
          <a:p/>
        </p:txBody>
      </p:sp>
      <p:sp>
        <p:nvSpPr>
          <p:cNvPr id="267" name="Google Shape;267;g85199c2fb5_21_20"/>
          <p:cNvSpPr txBox="1"/>
          <p:nvPr>
            <p:ph idx="1" type="body"/>
          </p:nvPr>
        </p:nvSpPr>
        <p:spPr>
          <a:xfrm>
            <a:off x="831851" y="4589464"/>
            <a:ext cx="10515600" cy="1500187"/>
          </a:xfrm>
          <a:prstGeom prst="rect">
            <a:avLst/>
          </a:prstGeom>
          <a:noFill/>
          <a:ln>
            <a:noFill/>
          </a:ln>
        </p:spPr>
        <p:txBody>
          <a:bodyPr anchorCtr="0" anchor="t" bIns="60925" lIns="121900" spcFirstLastPara="1" rIns="121900" wrap="square" tIns="60925">
            <a:no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268" name="Google Shape;268;g85199c2fb5_21_20"/>
          <p:cNvSpPr txBox="1"/>
          <p:nvPr>
            <p:ph idx="10" type="dt"/>
          </p:nvPr>
        </p:nvSpPr>
        <p:spPr>
          <a:xfrm>
            <a:off x="838200" y="6356351"/>
            <a:ext cx="2743200" cy="365125"/>
          </a:xfrm>
          <a:prstGeom prst="rect">
            <a:avLst/>
          </a:prstGeom>
          <a:noFill/>
          <a:ln>
            <a:noFill/>
          </a:ln>
        </p:spPr>
        <p:txBody>
          <a:bodyPr anchorCtr="0" anchor="ctr" bIns="60925" lIns="121900" spcFirstLastPara="1" rIns="121900" wrap="square" tIns="60925">
            <a:noAutofit/>
          </a:bodyPr>
          <a:lstStyle>
            <a:lvl1pPr lvl="0" algn="l">
              <a:spcBef>
                <a:spcPts val="0"/>
              </a:spcBef>
              <a:spcAft>
                <a:spcPts val="0"/>
              </a:spcAft>
              <a:buSzPts val="1900"/>
              <a:buNone/>
              <a:defRPr/>
            </a:lvl1pPr>
            <a:lvl2pPr lvl="1" algn="l">
              <a:spcBef>
                <a:spcPts val="0"/>
              </a:spcBef>
              <a:spcAft>
                <a:spcPts val="0"/>
              </a:spcAft>
              <a:buSzPts val="1900"/>
              <a:buNone/>
              <a:defRPr/>
            </a:lvl2pPr>
            <a:lvl3pPr lvl="2" algn="l">
              <a:spcBef>
                <a:spcPts val="0"/>
              </a:spcBef>
              <a:spcAft>
                <a:spcPts val="0"/>
              </a:spcAft>
              <a:buSzPts val="1900"/>
              <a:buNone/>
              <a:defRPr/>
            </a:lvl3pPr>
            <a:lvl4pPr lvl="3" algn="l">
              <a:spcBef>
                <a:spcPts val="0"/>
              </a:spcBef>
              <a:spcAft>
                <a:spcPts val="0"/>
              </a:spcAft>
              <a:buSzPts val="1900"/>
              <a:buNone/>
              <a:defRPr/>
            </a:lvl4pPr>
            <a:lvl5pPr lvl="4" algn="l">
              <a:spcBef>
                <a:spcPts val="0"/>
              </a:spcBef>
              <a:spcAft>
                <a:spcPts val="0"/>
              </a:spcAft>
              <a:buSzPts val="1900"/>
              <a:buNone/>
              <a:defRPr/>
            </a:lvl5pPr>
            <a:lvl6pPr lvl="5" algn="l">
              <a:spcBef>
                <a:spcPts val="0"/>
              </a:spcBef>
              <a:spcAft>
                <a:spcPts val="0"/>
              </a:spcAft>
              <a:buSzPts val="1900"/>
              <a:buNone/>
              <a:defRPr/>
            </a:lvl6pPr>
            <a:lvl7pPr lvl="6" algn="l">
              <a:spcBef>
                <a:spcPts val="0"/>
              </a:spcBef>
              <a:spcAft>
                <a:spcPts val="0"/>
              </a:spcAft>
              <a:buSzPts val="1900"/>
              <a:buNone/>
              <a:defRPr/>
            </a:lvl7pPr>
            <a:lvl8pPr lvl="7" algn="l">
              <a:spcBef>
                <a:spcPts val="0"/>
              </a:spcBef>
              <a:spcAft>
                <a:spcPts val="0"/>
              </a:spcAft>
              <a:buSzPts val="1900"/>
              <a:buNone/>
              <a:defRPr/>
            </a:lvl8pPr>
            <a:lvl9pPr lvl="8" algn="l">
              <a:spcBef>
                <a:spcPts val="0"/>
              </a:spcBef>
              <a:spcAft>
                <a:spcPts val="0"/>
              </a:spcAft>
              <a:buSzPts val="1900"/>
              <a:buNone/>
              <a:defRPr/>
            </a:lvl9pPr>
          </a:lstStyle>
          <a:p/>
        </p:txBody>
      </p:sp>
      <p:sp>
        <p:nvSpPr>
          <p:cNvPr id="269" name="Google Shape;269;g85199c2fb5_21_20"/>
          <p:cNvSpPr txBox="1"/>
          <p:nvPr>
            <p:ph idx="11" type="ftr"/>
          </p:nvPr>
        </p:nvSpPr>
        <p:spPr>
          <a:xfrm>
            <a:off x="4038600" y="6356351"/>
            <a:ext cx="4114800" cy="365125"/>
          </a:xfrm>
          <a:prstGeom prst="rect">
            <a:avLst/>
          </a:prstGeom>
          <a:noFill/>
          <a:ln>
            <a:noFill/>
          </a:ln>
        </p:spPr>
        <p:txBody>
          <a:bodyPr anchorCtr="0" anchor="ctr" bIns="60925" lIns="121900" spcFirstLastPara="1" rIns="121900" wrap="square" tIns="60925">
            <a:noAutofit/>
          </a:bodyPr>
          <a:lstStyle>
            <a:lvl1pPr lvl="0" algn="ctr">
              <a:spcBef>
                <a:spcPts val="0"/>
              </a:spcBef>
              <a:spcAft>
                <a:spcPts val="0"/>
              </a:spcAft>
              <a:buSzPts val="1900"/>
              <a:buNone/>
              <a:defRPr/>
            </a:lvl1pPr>
            <a:lvl2pPr lvl="1" algn="l">
              <a:spcBef>
                <a:spcPts val="0"/>
              </a:spcBef>
              <a:spcAft>
                <a:spcPts val="0"/>
              </a:spcAft>
              <a:buSzPts val="1900"/>
              <a:buNone/>
              <a:defRPr/>
            </a:lvl2pPr>
            <a:lvl3pPr lvl="2" algn="l">
              <a:spcBef>
                <a:spcPts val="0"/>
              </a:spcBef>
              <a:spcAft>
                <a:spcPts val="0"/>
              </a:spcAft>
              <a:buSzPts val="1900"/>
              <a:buNone/>
              <a:defRPr/>
            </a:lvl3pPr>
            <a:lvl4pPr lvl="3" algn="l">
              <a:spcBef>
                <a:spcPts val="0"/>
              </a:spcBef>
              <a:spcAft>
                <a:spcPts val="0"/>
              </a:spcAft>
              <a:buSzPts val="1900"/>
              <a:buNone/>
              <a:defRPr/>
            </a:lvl4pPr>
            <a:lvl5pPr lvl="4" algn="l">
              <a:spcBef>
                <a:spcPts val="0"/>
              </a:spcBef>
              <a:spcAft>
                <a:spcPts val="0"/>
              </a:spcAft>
              <a:buSzPts val="1900"/>
              <a:buNone/>
              <a:defRPr/>
            </a:lvl5pPr>
            <a:lvl6pPr lvl="5" algn="l">
              <a:spcBef>
                <a:spcPts val="0"/>
              </a:spcBef>
              <a:spcAft>
                <a:spcPts val="0"/>
              </a:spcAft>
              <a:buSzPts val="1900"/>
              <a:buNone/>
              <a:defRPr/>
            </a:lvl6pPr>
            <a:lvl7pPr lvl="6" algn="l">
              <a:spcBef>
                <a:spcPts val="0"/>
              </a:spcBef>
              <a:spcAft>
                <a:spcPts val="0"/>
              </a:spcAft>
              <a:buSzPts val="1900"/>
              <a:buNone/>
              <a:defRPr/>
            </a:lvl7pPr>
            <a:lvl8pPr lvl="7" algn="l">
              <a:spcBef>
                <a:spcPts val="0"/>
              </a:spcBef>
              <a:spcAft>
                <a:spcPts val="0"/>
              </a:spcAft>
              <a:buSzPts val="1900"/>
              <a:buNone/>
              <a:defRPr/>
            </a:lvl8pPr>
            <a:lvl9pPr lvl="8" algn="l">
              <a:spcBef>
                <a:spcPts val="0"/>
              </a:spcBef>
              <a:spcAft>
                <a:spcPts val="0"/>
              </a:spcAft>
              <a:buSzPts val="1900"/>
              <a:buNone/>
              <a:defRPr/>
            </a:lvl9pPr>
          </a:lstStyle>
          <a:p/>
        </p:txBody>
      </p:sp>
      <p:sp>
        <p:nvSpPr>
          <p:cNvPr id="270" name="Google Shape;270;g85199c2fb5_21_20"/>
          <p:cNvSpPr txBox="1"/>
          <p:nvPr>
            <p:ph idx="12" type="sldNum"/>
          </p:nvPr>
        </p:nvSpPr>
        <p:spPr>
          <a:xfrm>
            <a:off x="8610600" y="6356351"/>
            <a:ext cx="2743200" cy="365125"/>
          </a:xfrm>
          <a:prstGeom prst="rect">
            <a:avLst/>
          </a:prstGeom>
          <a:noFill/>
          <a:ln>
            <a:noFill/>
          </a:ln>
        </p:spPr>
        <p:txBody>
          <a:bodyPr anchorCtr="0" anchor="ctr" bIns="60925" lIns="121900" spcFirstLastPara="1" rIns="121900" wrap="square" tIns="60925">
            <a:noAutofit/>
          </a:bodyPr>
          <a:lstStyle>
            <a:lvl1pPr indent="0" lvl="0" marL="0" algn="r">
              <a:spcBef>
                <a:spcPts val="0"/>
              </a:spcBef>
              <a:spcAft>
                <a:spcPts val="0"/>
              </a:spcAft>
              <a:buClr>
                <a:srgbClr val="888888"/>
              </a:buClr>
              <a:buSzPts val="1200"/>
              <a:buFont typeface="Calibri"/>
              <a:buNone/>
              <a:defRPr/>
            </a:lvl1pPr>
            <a:lvl2pPr indent="0" lvl="1" marL="0" algn="r">
              <a:spcBef>
                <a:spcPts val="0"/>
              </a:spcBef>
              <a:spcAft>
                <a:spcPts val="0"/>
              </a:spcAft>
              <a:buClr>
                <a:srgbClr val="888888"/>
              </a:buClr>
              <a:buSzPts val="1200"/>
              <a:buFont typeface="Calibri"/>
              <a:buNone/>
              <a:defRPr/>
            </a:lvl2pPr>
            <a:lvl3pPr indent="0" lvl="2" marL="0" algn="r">
              <a:spcBef>
                <a:spcPts val="0"/>
              </a:spcBef>
              <a:spcAft>
                <a:spcPts val="0"/>
              </a:spcAft>
              <a:buClr>
                <a:srgbClr val="888888"/>
              </a:buClr>
              <a:buSzPts val="1200"/>
              <a:buFont typeface="Calibri"/>
              <a:buNone/>
              <a:defRPr/>
            </a:lvl3pPr>
            <a:lvl4pPr indent="0" lvl="3" marL="0" algn="r">
              <a:spcBef>
                <a:spcPts val="0"/>
              </a:spcBef>
              <a:spcAft>
                <a:spcPts val="0"/>
              </a:spcAft>
              <a:buClr>
                <a:srgbClr val="888888"/>
              </a:buClr>
              <a:buSzPts val="1200"/>
              <a:buFont typeface="Calibri"/>
              <a:buNone/>
              <a:defRPr/>
            </a:lvl4pPr>
            <a:lvl5pPr indent="0" lvl="4" marL="0" algn="r">
              <a:spcBef>
                <a:spcPts val="0"/>
              </a:spcBef>
              <a:spcAft>
                <a:spcPts val="0"/>
              </a:spcAft>
              <a:buClr>
                <a:srgbClr val="888888"/>
              </a:buClr>
              <a:buSzPts val="1200"/>
              <a:buFont typeface="Calibri"/>
              <a:buNone/>
              <a:defRPr/>
            </a:lvl5pPr>
            <a:lvl6pPr indent="0" lvl="5" marL="0" algn="r">
              <a:spcBef>
                <a:spcPts val="0"/>
              </a:spcBef>
              <a:spcAft>
                <a:spcPts val="0"/>
              </a:spcAft>
              <a:buClr>
                <a:srgbClr val="888888"/>
              </a:buClr>
              <a:buSzPts val="1200"/>
              <a:buFont typeface="Calibri"/>
              <a:buNone/>
              <a:defRPr/>
            </a:lvl6pPr>
            <a:lvl7pPr indent="0" lvl="6" marL="0" algn="r">
              <a:spcBef>
                <a:spcPts val="0"/>
              </a:spcBef>
              <a:spcAft>
                <a:spcPts val="0"/>
              </a:spcAft>
              <a:buClr>
                <a:srgbClr val="888888"/>
              </a:buClr>
              <a:buSzPts val="1200"/>
              <a:buFont typeface="Calibri"/>
              <a:buNone/>
              <a:defRPr/>
            </a:lvl7pPr>
            <a:lvl8pPr indent="0" lvl="7" marL="0" algn="r">
              <a:spcBef>
                <a:spcPts val="0"/>
              </a:spcBef>
              <a:spcAft>
                <a:spcPts val="0"/>
              </a:spcAft>
              <a:buClr>
                <a:srgbClr val="888888"/>
              </a:buClr>
              <a:buSzPts val="1200"/>
              <a:buFont typeface="Calibri"/>
              <a:buNone/>
              <a:defRPr/>
            </a:lvl8pPr>
            <a:lvl9pPr indent="0" lvl="8" marL="0" algn="r">
              <a:spcBef>
                <a:spcPts val="0"/>
              </a:spcBef>
              <a:spcAft>
                <a:spcPts val="0"/>
              </a:spcAft>
              <a:buClr>
                <a:srgbClr val="888888"/>
              </a:buClr>
              <a:buSzPts val="1200"/>
              <a:buFont typeface="Calibri"/>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271" name="Shape 271"/>
        <p:cNvGrpSpPr/>
        <p:nvPr/>
      </p:nvGrpSpPr>
      <p:grpSpPr>
        <a:xfrm>
          <a:off x="0" y="0"/>
          <a:ext cx="0" cy="0"/>
          <a:chOff x="0" y="0"/>
          <a:chExt cx="0" cy="0"/>
        </a:xfrm>
      </p:grpSpPr>
      <p:sp>
        <p:nvSpPr>
          <p:cNvPr id="272" name="Google Shape;272;g85199c2fb5_21_26"/>
          <p:cNvSpPr txBox="1"/>
          <p:nvPr>
            <p:ph type="title"/>
          </p:nvPr>
        </p:nvSpPr>
        <p:spPr>
          <a:xfrm>
            <a:off x="838200" y="365125"/>
            <a:ext cx="10515600" cy="1325563"/>
          </a:xfrm>
          <a:prstGeom prst="rect">
            <a:avLst/>
          </a:prstGeom>
          <a:noFill/>
          <a:ln>
            <a:noFill/>
          </a:ln>
        </p:spPr>
        <p:txBody>
          <a:bodyPr anchorCtr="0" anchor="ctr" bIns="60925" lIns="121900" spcFirstLastPara="1" rIns="121900" wrap="square" tIns="60925">
            <a:noAutofit/>
          </a:bodyPr>
          <a:lstStyle>
            <a:lvl1pPr lvl="0" algn="l">
              <a:lnSpc>
                <a:spcPct val="90000"/>
              </a:lnSpc>
              <a:spcBef>
                <a:spcPts val="0"/>
              </a:spcBef>
              <a:spcAft>
                <a:spcPts val="0"/>
              </a:spcAft>
              <a:buClr>
                <a:schemeClr val="dk1"/>
              </a:buClr>
              <a:buSzPts val="2400"/>
              <a:buNone/>
              <a:defRPr/>
            </a:lvl1pPr>
            <a:lvl2pPr lvl="1">
              <a:spcBef>
                <a:spcPts val="0"/>
              </a:spcBef>
              <a:spcAft>
                <a:spcPts val="0"/>
              </a:spcAft>
              <a:buSzPts val="1900"/>
              <a:buNone/>
              <a:defRPr/>
            </a:lvl2pPr>
            <a:lvl3pPr lvl="2">
              <a:spcBef>
                <a:spcPts val="0"/>
              </a:spcBef>
              <a:spcAft>
                <a:spcPts val="0"/>
              </a:spcAft>
              <a:buSzPts val="1900"/>
              <a:buNone/>
              <a:defRPr/>
            </a:lvl3pPr>
            <a:lvl4pPr lvl="3">
              <a:spcBef>
                <a:spcPts val="0"/>
              </a:spcBef>
              <a:spcAft>
                <a:spcPts val="0"/>
              </a:spcAft>
              <a:buSzPts val="1900"/>
              <a:buNone/>
              <a:defRPr/>
            </a:lvl4pPr>
            <a:lvl5pPr lvl="4">
              <a:spcBef>
                <a:spcPts val="0"/>
              </a:spcBef>
              <a:spcAft>
                <a:spcPts val="0"/>
              </a:spcAft>
              <a:buSzPts val="1900"/>
              <a:buNone/>
              <a:defRPr/>
            </a:lvl5pPr>
            <a:lvl6pPr lvl="5">
              <a:spcBef>
                <a:spcPts val="0"/>
              </a:spcBef>
              <a:spcAft>
                <a:spcPts val="0"/>
              </a:spcAft>
              <a:buSzPts val="1900"/>
              <a:buNone/>
              <a:defRPr/>
            </a:lvl6pPr>
            <a:lvl7pPr lvl="6">
              <a:spcBef>
                <a:spcPts val="0"/>
              </a:spcBef>
              <a:spcAft>
                <a:spcPts val="0"/>
              </a:spcAft>
              <a:buSzPts val="1900"/>
              <a:buNone/>
              <a:defRPr/>
            </a:lvl7pPr>
            <a:lvl8pPr lvl="7">
              <a:spcBef>
                <a:spcPts val="0"/>
              </a:spcBef>
              <a:spcAft>
                <a:spcPts val="0"/>
              </a:spcAft>
              <a:buSzPts val="1900"/>
              <a:buNone/>
              <a:defRPr/>
            </a:lvl8pPr>
            <a:lvl9pPr lvl="8">
              <a:spcBef>
                <a:spcPts val="0"/>
              </a:spcBef>
              <a:spcAft>
                <a:spcPts val="0"/>
              </a:spcAft>
              <a:buSzPts val="1900"/>
              <a:buNone/>
              <a:defRPr/>
            </a:lvl9pPr>
          </a:lstStyle>
          <a:p/>
        </p:txBody>
      </p:sp>
      <p:sp>
        <p:nvSpPr>
          <p:cNvPr id="273" name="Google Shape;273;g85199c2fb5_21_26"/>
          <p:cNvSpPr txBox="1"/>
          <p:nvPr>
            <p:ph idx="1" type="body"/>
          </p:nvPr>
        </p:nvSpPr>
        <p:spPr>
          <a:xfrm>
            <a:off x="838200" y="1825625"/>
            <a:ext cx="5181600" cy="4351339"/>
          </a:xfrm>
          <a:prstGeom prst="rect">
            <a:avLst/>
          </a:prstGeom>
          <a:noFill/>
          <a:ln>
            <a:noFill/>
          </a:ln>
        </p:spPr>
        <p:txBody>
          <a:bodyPr anchorCtr="0" anchor="t" bIns="60925" lIns="121900" spcFirstLastPara="1" rIns="121900" wrap="square" tIns="60925">
            <a:noAutofit/>
          </a:bodyPr>
          <a:lstStyle>
            <a:lvl1pPr indent="-381000" lvl="0" marL="457200" algn="l">
              <a:lnSpc>
                <a:spcPct val="90000"/>
              </a:lnSpc>
              <a:spcBef>
                <a:spcPts val="1000"/>
              </a:spcBef>
              <a:spcAft>
                <a:spcPts val="0"/>
              </a:spcAft>
              <a:buClr>
                <a:schemeClr val="dk1"/>
              </a:buClr>
              <a:buSzPts val="2400"/>
              <a:buChar char="•"/>
              <a:defRPr/>
            </a:lvl1pPr>
            <a:lvl2pPr indent="-381000" lvl="1" marL="914400" algn="l">
              <a:lnSpc>
                <a:spcPct val="90000"/>
              </a:lnSpc>
              <a:spcBef>
                <a:spcPts val="500"/>
              </a:spcBef>
              <a:spcAft>
                <a:spcPts val="0"/>
              </a:spcAft>
              <a:buClr>
                <a:schemeClr val="dk1"/>
              </a:buClr>
              <a:buSzPts val="2400"/>
              <a:buChar char="•"/>
              <a:defRPr/>
            </a:lvl2pPr>
            <a:lvl3pPr indent="-381000" lvl="2" marL="1371600" algn="l">
              <a:lnSpc>
                <a:spcPct val="90000"/>
              </a:lnSpc>
              <a:spcBef>
                <a:spcPts val="500"/>
              </a:spcBef>
              <a:spcAft>
                <a:spcPts val="0"/>
              </a:spcAft>
              <a:buClr>
                <a:schemeClr val="dk1"/>
              </a:buClr>
              <a:buSzPts val="2400"/>
              <a:buChar char="•"/>
              <a:defRPr/>
            </a:lvl3pPr>
            <a:lvl4pPr indent="-381000" lvl="3" marL="1828800" algn="l">
              <a:lnSpc>
                <a:spcPct val="90000"/>
              </a:lnSpc>
              <a:spcBef>
                <a:spcPts val="500"/>
              </a:spcBef>
              <a:spcAft>
                <a:spcPts val="0"/>
              </a:spcAft>
              <a:buClr>
                <a:schemeClr val="dk1"/>
              </a:buClr>
              <a:buSzPts val="2400"/>
              <a:buChar char="•"/>
              <a:defRPr/>
            </a:lvl4pPr>
            <a:lvl5pPr indent="-381000" lvl="4" marL="2286000" algn="l">
              <a:lnSpc>
                <a:spcPct val="90000"/>
              </a:lnSpc>
              <a:spcBef>
                <a:spcPts val="500"/>
              </a:spcBef>
              <a:spcAft>
                <a:spcPts val="0"/>
              </a:spcAft>
              <a:buClr>
                <a:schemeClr val="dk1"/>
              </a:buClr>
              <a:buSzPts val="2400"/>
              <a:buChar char="•"/>
              <a:defRPr/>
            </a:lvl5pPr>
            <a:lvl6pPr indent="-381000" lvl="5" marL="2743200" algn="l">
              <a:lnSpc>
                <a:spcPct val="90000"/>
              </a:lnSpc>
              <a:spcBef>
                <a:spcPts val="500"/>
              </a:spcBef>
              <a:spcAft>
                <a:spcPts val="0"/>
              </a:spcAft>
              <a:buClr>
                <a:schemeClr val="dk1"/>
              </a:buClr>
              <a:buSzPts val="2400"/>
              <a:buChar char="•"/>
              <a:defRPr/>
            </a:lvl6pPr>
            <a:lvl7pPr indent="-381000" lvl="6" marL="3200400" algn="l">
              <a:lnSpc>
                <a:spcPct val="90000"/>
              </a:lnSpc>
              <a:spcBef>
                <a:spcPts val="500"/>
              </a:spcBef>
              <a:spcAft>
                <a:spcPts val="0"/>
              </a:spcAft>
              <a:buClr>
                <a:schemeClr val="dk1"/>
              </a:buClr>
              <a:buSzPts val="2400"/>
              <a:buChar char="•"/>
              <a:defRPr/>
            </a:lvl7pPr>
            <a:lvl8pPr indent="-381000" lvl="7" marL="3657600" algn="l">
              <a:lnSpc>
                <a:spcPct val="90000"/>
              </a:lnSpc>
              <a:spcBef>
                <a:spcPts val="500"/>
              </a:spcBef>
              <a:spcAft>
                <a:spcPts val="0"/>
              </a:spcAft>
              <a:buClr>
                <a:schemeClr val="dk1"/>
              </a:buClr>
              <a:buSzPts val="2400"/>
              <a:buChar char="•"/>
              <a:defRPr/>
            </a:lvl8pPr>
            <a:lvl9pPr indent="-381000" lvl="8" marL="4114800" algn="l">
              <a:lnSpc>
                <a:spcPct val="90000"/>
              </a:lnSpc>
              <a:spcBef>
                <a:spcPts val="500"/>
              </a:spcBef>
              <a:spcAft>
                <a:spcPts val="0"/>
              </a:spcAft>
              <a:buClr>
                <a:schemeClr val="dk1"/>
              </a:buClr>
              <a:buSzPts val="2400"/>
              <a:buChar char="•"/>
              <a:defRPr/>
            </a:lvl9pPr>
          </a:lstStyle>
          <a:p/>
        </p:txBody>
      </p:sp>
      <p:sp>
        <p:nvSpPr>
          <p:cNvPr id="274" name="Google Shape;274;g85199c2fb5_21_26"/>
          <p:cNvSpPr txBox="1"/>
          <p:nvPr>
            <p:ph idx="2" type="body"/>
          </p:nvPr>
        </p:nvSpPr>
        <p:spPr>
          <a:xfrm>
            <a:off x="6172200" y="1825625"/>
            <a:ext cx="5181600" cy="4351339"/>
          </a:xfrm>
          <a:prstGeom prst="rect">
            <a:avLst/>
          </a:prstGeom>
          <a:noFill/>
          <a:ln>
            <a:noFill/>
          </a:ln>
        </p:spPr>
        <p:txBody>
          <a:bodyPr anchorCtr="0" anchor="t" bIns="60925" lIns="121900" spcFirstLastPara="1" rIns="121900" wrap="square" tIns="60925">
            <a:noAutofit/>
          </a:bodyPr>
          <a:lstStyle>
            <a:lvl1pPr indent="-381000" lvl="0" marL="457200" algn="l">
              <a:lnSpc>
                <a:spcPct val="90000"/>
              </a:lnSpc>
              <a:spcBef>
                <a:spcPts val="1000"/>
              </a:spcBef>
              <a:spcAft>
                <a:spcPts val="0"/>
              </a:spcAft>
              <a:buClr>
                <a:schemeClr val="dk1"/>
              </a:buClr>
              <a:buSzPts val="2400"/>
              <a:buChar char="•"/>
              <a:defRPr/>
            </a:lvl1pPr>
            <a:lvl2pPr indent="-381000" lvl="1" marL="914400" algn="l">
              <a:lnSpc>
                <a:spcPct val="90000"/>
              </a:lnSpc>
              <a:spcBef>
                <a:spcPts val="500"/>
              </a:spcBef>
              <a:spcAft>
                <a:spcPts val="0"/>
              </a:spcAft>
              <a:buClr>
                <a:schemeClr val="dk1"/>
              </a:buClr>
              <a:buSzPts val="2400"/>
              <a:buChar char="•"/>
              <a:defRPr/>
            </a:lvl2pPr>
            <a:lvl3pPr indent="-381000" lvl="2" marL="1371600" algn="l">
              <a:lnSpc>
                <a:spcPct val="90000"/>
              </a:lnSpc>
              <a:spcBef>
                <a:spcPts val="500"/>
              </a:spcBef>
              <a:spcAft>
                <a:spcPts val="0"/>
              </a:spcAft>
              <a:buClr>
                <a:schemeClr val="dk1"/>
              </a:buClr>
              <a:buSzPts val="2400"/>
              <a:buChar char="•"/>
              <a:defRPr/>
            </a:lvl3pPr>
            <a:lvl4pPr indent="-381000" lvl="3" marL="1828800" algn="l">
              <a:lnSpc>
                <a:spcPct val="90000"/>
              </a:lnSpc>
              <a:spcBef>
                <a:spcPts val="500"/>
              </a:spcBef>
              <a:spcAft>
                <a:spcPts val="0"/>
              </a:spcAft>
              <a:buClr>
                <a:schemeClr val="dk1"/>
              </a:buClr>
              <a:buSzPts val="2400"/>
              <a:buChar char="•"/>
              <a:defRPr/>
            </a:lvl4pPr>
            <a:lvl5pPr indent="-381000" lvl="4" marL="2286000" algn="l">
              <a:lnSpc>
                <a:spcPct val="90000"/>
              </a:lnSpc>
              <a:spcBef>
                <a:spcPts val="500"/>
              </a:spcBef>
              <a:spcAft>
                <a:spcPts val="0"/>
              </a:spcAft>
              <a:buClr>
                <a:schemeClr val="dk1"/>
              </a:buClr>
              <a:buSzPts val="2400"/>
              <a:buChar char="•"/>
              <a:defRPr/>
            </a:lvl5pPr>
            <a:lvl6pPr indent="-381000" lvl="5" marL="2743200" algn="l">
              <a:lnSpc>
                <a:spcPct val="90000"/>
              </a:lnSpc>
              <a:spcBef>
                <a:spcPts val="500"/>
              </a:spcBef>
              <a:spcAft>
                <a:spcPts val="0"/>
              </a:spcAft>
              <a:buClr>
                <a:schemeClr val="dk1"/>
              </a:buClr>
              <a:buSzPts val="2400"/>
              <a:buChar char="•"/>
              <a:defRPr/>
            </a:lvl6pPr>
            <a:lvl7pPr indent="-381000" lvl="6" marL="3200400" algn="l">
              <a:lnSpc>
                <a:spcPct val="90000"/>
              </a:lnSpc>
              <a:spcBef>
                <a:spcPts val="500"/>
              </a:spcBef>
              <a:spcAft>
                <a:spcPts val="0"/>
              </a:spcAft>
              <a:buClr>
                <a:schemeClr val="dk1"/>
              </a:buClr>
              <a:buSzPts val="2400"/>
              <a:buChar char="•"/>
              <a:defRPr/>
            </a:lvl7pPr>
            <a:lvl8pPr indent="-381000" lvl="7" marL="3657600" algn="l">
              <a:lnSpc>
                <a:spcPct val="90000"/>
              </a:lnSpc>
              <a:spcBef>
                <a:spcPts val="500"/>
              </a:spcBef>
              <a:spcAft>
                <a:spcPts val="0"/>
              </a:spcAft>
              <a:buClr>
                <a:schemeClr val="dk1"/>
              </a:buClr>
              <a:buSzPts val="2400"/>
              <a:buChar char="•"/>
              <a:defRPr/>
            </a:lvl8pPr>
            <a:lvl9pPr indent="-381000" lvl="8" marL="4114800" algn="l">
              <a:lnSpc>
                <a:spcPct val="90000"/>
              </a:lnSpc>
              <a:spcBef>
                <a:spcPts val="500"/>
              </a:spcBef>
              <a:spcAft>
                <a:spcPts val="0"/>
              </a:spcAft>
              <a:buClr>
                <a:schemeClr val="dk1"/>
              </a:buClr>
              <a:buSzPts val="2400"/>
              <a:buChar char="•"/>
              <a:defRPr/>
            </a:lvl9pPr>
          </a:lstStyle>
          <a:p/>
        </p:txBody>
      </p:sp>
      <p:sp>
        <p:nvSpPr>
          <p:cNvPr id="275" name="Google Shape;275;g85199c2fb5_21_26"/>
          <p:cNvSpPr txBox="1"/>
          <p:nvPr>
            <p:ph idx="10" type="dt"/>
          </p:nvPr>
        </p:nvSpPr>
        <p:spPr>
          <a:xfrm>
            <a:off x="838200" y="6356351"/>
            <a:ext cx="2743200" cy="365125"/>
          </a:xfrm>
          <a:prstGeom prst="rect">
            <a:avLst/>
          </a:prstGeom>
          <a:noFill/>
          <a:ln>
            <a:noFill/>
          </a:ln>
        </p:spPr>
        <p:txBody>
          <a:bodyPr anchorCtr="0" anchor="ctr" bIns="60925" lIns="121900" spcFirstLastPara="1" rIns="121900" wrap="square" tIns="60925">
            <a:noAutofit/>
          </a:bodyPr>
          <a:lstStyle>
            <a:lvl1pPr lvl="0" algn="l">
              <a:spcBef>
                <a:spcPts val="0"/>
              </a:spcBef>
              <a:spcAft>
                <a:spcPts val="0"/>
              </a:spcAft>
              <a:buSzPts val="1900"/>
              <a:buNone/>
              <a:defRPr/>
            </a:lvl1pPr>
            <a:lvl2pPr lvl="1" algn="l">
              <a:spcBef>
                <a:spcPts val="0"/>
              </a:spcBef>
              <a:spcAft>
                <a:spcPts val="0"/>
              </a:spcAft>
              <a:buSzPts val="1900"/>
              <a:buNone/>
              <a:defRPr/>
            </a:lvl2pPr>
            <a:lvl3pPr lvl="2" algn="l">
              <a:spcBef>
                <a:spcPts val="0"/>
              </a:spcBef>
              <a:spcAft>
                <a:spcPts val="0"/>
              </a:spcAft>
              <a:buSzPts val="1900"/>
              <a:buNone/>
              <a:defRPr/>
            </a:lvl3pPr>
            <a:lvl4pPr lvl="3" algn="l">
              <a:spcBef>
                <a:spcPts val="0"/>
              </a:spcBef>
              <a:spcAft>
                <a:spcPts val="0"/>
              </a:spcAft>
              <a:buSzPts val="1900"/>
              <a:buNone/>
              <a:defRPr/>
            </a:lvl4pPr>
            <a:lvl5pPr lvl="4" algn="l">
              <a:spcBef>
                <a:spcPts val="0"/>
              </a:spcBef>
              <a:spcAft>
                <a:spcPts val="0"/>
              </a:spcAft>
              <a:buSzPts val="1900"/>
              <a:buNone/>
              <a:defRPr/>
            </a:lvl5pPr>
            <a:lvl6pPr lvl="5" algn="l">
              <a:spcBef>
                <a:spcPts val="0"/>
              </a:spcBef>
              <a:spcAft>
                <a:spcPts val="0"/>
              </a:spcAft>
              <a:buSzPts val="1900"/>
              <a:buNone/>
              <a:defRPr/>
            </a:lvl6pPr>
            <a:lvl7pPr lvl="6" algn="l">
              <a:spcBef>
                <a:spcPts val="0"/>
              </a:spcBef>
              <a:spcAft>
                <a:spcPts val="0"/>
              </a:spcAft>
              <a:buSzPts val="1900"/>
              <a:buNone/>
              <a:defRPr/>
            </a:lvl7pPr>
            <a:lvl8pPr lvl="7" algn="l">
              <a:spcBef>
                <a:spcPts val="0"/>
              </a:spcBef>
              <a:spcAft>
                <a:spcPts val="0"/>
              </a:spcAft>
              <a:buSzPts val="1900"/>
              <a:buNone/>
              <a:defRPr/>
            </a:lvl8pPr>
            <a:lvl9pPr lvl="8" algn="l">
              <a:spcBef>
                <a:spcPts val="0"/>
              </a:spcBef>
              <a:spcAft>
                <a:spcPts val="0"/>
              </a:spcAft>
              <a:buSzPts val="1900"/>
              <a:buNone/>
              <a:defRPr/>
            </a:lvl9pPr>
          </a:lstStyle>
          <a:p/>
        </p:txBody>
      </p:sp>
      <p:sp>
        <p:nvSpPr>
          <p:cNvPr id="276" name="Google Shape;276;g85199c2fb5_21_26"/>
          <p:cNvSpPr txBox="1"/>
          <p:nvPr>
            <p:ph idx="11" type="ftr"/>
          </p:nvPr>
        </p:nvSpPr>
        <p:spPr>
          <a:xfrm>
            <a:off x="4038600" y="6356351"/>
            <a:ext cx="4114800" cy="365125"/>
          </a:xfrm>
          <a:prstGeom prst="rect">
            <a:avLst/>
          </a:prstGeom>
          <a:noFill/>
          <a:ln>
            <a:noFill/>
          </a:ln>
        </p:spPr>
        <p:txBody>
          <a:bodyPr anchorCtr="0" anchor="ctr" bIns="60925" lIns="121900" spcFirstLastPara="1" rIns="121900" wrap="square" tIns="60925">
            <a:noAutofit/>
          </a:bodyPr>
          <a:lstStyle>
            <a:lvl1pPr lvl="0" algn="ctr">
              <a:spcBef>
                <a:spcPts val="0"/>
              </a:spcBef>
              <a:spcAft>
                <a:spcPts val="0"/>
              </a:spcAft>
              <a:buSzPts val="1900"/>
              <a:buNone/>
              <a:defRPr/>
            </a:lvl1pPr>
            <a:lvl2pPr lvl="1" algn="l">
              <a:spcBef>
                <a:spcPts val="0"/>
              </a:spcBef>
              <a:spcAft>
                <a:spcPts val="0"/>
              </a:spcAft>
              <a:buSzPts val="1900"/>
              <a:buNone/>
              <a:defRPr/>
            </a:lvl2pPr>
            <a:lvl3pPr lvl="2" algn="l">
              <a:spcBef>
                <a:spcPts val="0"/>
              </a:spcBef>
              <a:spcAft>
                <a:spcPts val="0"/>
              </a:spcAft>
              <a:buSzPts val="1900"/>
              <a:buNone/>
              <a:defRPr/>
            </a:lvl3pPr>
            <a:lvl4pPr lvl="3" algn="l">
              <a:spcBef>
                <a:spcPts val="0"/>
              </a:spcBef>
              <a:spcAft>
                <a:spcPts val="0"/>
              </a:spcAft>
              <a:buSzPts val="1900"/>
              <a:buNone/>
              <a:defRPr/>
            </a:lvl4pPr>
            <a:lvl5pPr lvl="4" algn="l">
              <a:spcBef>
                <a:spcPts val="0"/>
              </a:spcBef>
              <a:spcAft>
                <a:spcPts val="0"/>
              </a:spcAft>
              <a:buSzPts val="1900"/>
              <a:buNone/>
              <a:defRPr/>
            </a:lvl5pPr>
            <a:lvl6pPr lvl="5" algn="l">
              <a:spcBef>
                <a:spcPts val="0"/>
              </a:spcBef>
              <a:spcAft>
                <a:spcPts val="0"/>
              </a:spcAft>
              <a:buSzPts val="1900"/>
              <a:buNone/>
              <a:defRPr/>
            </a:lvl6pPr>
            <a:lvl7pPr lvl="6" algn="l">
              <a:spcBef>
                <a:spcPts val="0"/>
              </a:spcBef>
              <a:spcAft>
                <a:spcPts val="0"/>
              </a:spcAft>
              <a:buSzPts val="1900"/>
              <a:buNone/>
              <a:defRPr/>
            </a:lvl7pPr>
            <a:lvl8pPr lvl="7" algn="l">
              <a:spcBef>
                <a:spcPts val="0"/>
              </a:spcBef>
              <a:spcAft>
                <a:spcPts val="0"/>
              </a:spcAft>
              <a:buSzPts val="1900"/>
              <a:buNone/>
              <a:defRPr/>
            </a:lvl8pPr>
            <a:lvl9pPr lvl="8" algn="l">
              <a:spcBef>
                <a:spcPts val="0"/>
              </a:spcBef>
              <a:spcAft>
                <a:spcPts val="0"/>
              </a:spcAft>
              <a:buSzPts val="1900"/>
              <a:buNone/>
              <a:defRPr/>
            </a:lvl9pPr>
          </a:lstStyle>
          <a:p/>
        </p:txBody>
      </p:sp>
      <p:sp>
        <p:nvSpPr>
          <p:cNvPr id="277" name="Google Shape;277;g85199c2fb5_21_26"/>
          <p:cNvSpPr txBox="1"/>
          <p:nvPr>
            <p:ph idx="12" type="sldNum"/>
          </p:nvPr>
        </p:nvSpPr>
        <p:spPr>
          <a:xfrm>
            <a:off x="8610600" y="6356351"/>
            <a:ext cx="2743200" cy="365125"/>
          </a:xfrm>
          <a:prstGeom prst="rect">
            <a:avLst/>
          </a:prstGeom>
          <a:noFill/>
          <a:ln>
            <a:noFill/>
          </a:ln>
        </p:spPr>
        <p:txBody>
          <a:bodyPr anchorCtr="0" anchor="ctr" bIns="60925" lIns="121900" spcFirstLastPara="1" rIns="121900" wrap="square" tIns="60925">
            <a:noAutofit/>
          </a:bodyPr>
          <a:lstStyle>
            <a:lvl1pPr indent="0" lvl="0" marL="0" algn="r">
              <a:spcBef>
                <a:spcPts val="0"/>
              </a:spcBef>
              <a:spcAft>
                <a:spcPts val="0"/>
              </a:spcAft>
              <a:buClr>
                <a:srgbClr val="888888"/>
              </a:buClr>
              <a:buSzPts val="1200"/>
              <a:buFont typeface="Calibri"/>
              <a:buNone/>
              <a:defRPr/>
            </a:lvl1pPr>
            <a:lvl2pPr indent="0" lvl="1" marL="0" algn="r">
              <a:spcBef>
                <a:spcPts val="0"/>
              </a:spcBef>
              <a:spcAft>
                <a:spcPts val="0"/>
              </a:spcAft>
              <a:buClr>
                <a:srgbClr val="888888"/>
              </a:buClr>
              <a:buSzPts val="1200"/>
              <a:buFont typeface="Calibri"/>
              <a:buNone/>
              <a:defRPr/>
            </a:lvl2pPr>
            <a:lvl3pPr indent="0" lvl="2" marL="0" algn="r">
              <a:spcBef>
                <a:spcPts val="0"/>
              </a:spcBef>
              <a:spcAft>
                <a:spcPts val="0"/>
              </a:spcAft>
              <a:buClr>
                <a:srgbClr val="888888"/>
              </a:buClr>
              <a:buSzPts val="1200"/>
              <a:buFont typeface="Calibri"/>
              <a:buNone/>
              <a:defRPr/>
            </a:lvl3pPr>
            <a:lvl4pPr indent="0" lvl="3" marL="0" algn="r">
              <a:spcBef>
                <a:spcPts val="0"/>
              </a:spcBef>
              <a:spcAft>
                <a:spcPts val="0"/>
              </a:spcAft>
              <a:buClr>
                <a:srgbClr val="888888"/>
              </a:buClr>
              <a:buSzPts val="1200"/>
              <a:buFont typeface="Calibri"/>
              <a:buNone/>
              <a:defRPr/>
            </a:lvl4pPr>
            <a:lvl5pPr indent="0" lvl="4" marL="0" algn="r">
              <a:spcBef>
                <a:spcPts val="0"/>
              </a:spcBef>
              <a:spcAft>
                <a:spcPts val="0"/>
              </a:spcAft>
              <a:buClr>
                <a:srgbClr val="888888"/>
              </a:buClr>
              <a:buSzPts val="1200"/>
              <a:buFont typeface="Calibri"/>
              <a:buNone/>
              <a:defRPr/>
            </a:lvl5pPr>
            <a:lvl6pPr indent="0" lvl="5" marL="0" algn="r">
              <a:spcBef>
                <a:spcPts val="0"/>
              </a:spcBef>
              <a:spcAft>
                <a:spcPts val="0"/>
              </a:spcAft>
              <a:buClr>
                <a:srgbClr val="888888"/>
              </a:buClr>
              <a:buSzPts val="1200"/>
              <a:buFont typeface="Calibri"/>
              <a:buNone/>
              <a:defRPr/>
            </a:lvl6pPr>
            <a:lvl7pPr indent="0" lvl="6" marL="0" algn="r">
              <a:spcBef>
                <a:spcPts val="0"/>
              </a:spcBef>
              <a:spcAft>
                <a:spcPts val="0"/>
              </a:spcAft>
              <a:buClr>
                <a:srgbClr val="888888"/>
              </a:buClr>
              <a:buSzPts val="1200"/>
              <a:buFont typeface="Calibri"/>
              <a:buNone/>
              <a:defRPr/>
            </a:lvl7pPr>
            <a:lvl8pPr indent="0" lvl="7" marL="0" algn="r">
              <a:spcBef>
                <a:spcPts val="0"/>
              </a:spcBef>
              <a:spcAft>
                <a:spcPts val="0"/>
              </a:spcAft>
              <a:buClr>
                <a:srgbClr val="888888"/>
              </a:buClr>
              <a:buSzPts val="1200"/>
              <a:buFont typeface="Calibri"/>
              <a:buNone/>
              <a:defRPr/>
            </a:lvl8pPr>
            <a:lvl9pPr indent="0" lvl="8" marL="0" algn="r">
              <a:spcBef>
                <a:spcPts val="0"/>
              </a:spcBef>
              <a:spcAft>
                <a:spcPts val="0"/>
              </a:spcAft>
              <a:buClr>
                <a:srgbClr val="888888"/>
              </a:buClr>
              <a:buSzPts val="1200"/>
              <a:buFont typeface="Calibri"/>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278" name="Shape 278"/>
        <p:cNvGrpSpPr/>
        <p:nvPr/>
      </p:nvGrpSpPr>
      <p:grpSpPr>
        <a:xfrm>
          <a:off x="0" y="0"/>
          <a:ext cx="0" cy="0"/>
          <a:chOff x="0" y="0"/>
          <a:chExt cx="0" cy="0"/>
        </a:xfrm>
      </p:grpSpPr>
      <p:sp>
        <p:nvSpPr>
          <p:cNvPr id="279" name="Google Shape;279;g85199c2fb5_21_33"/>
          <p:cNvSpPr txBox="1"/>
          <p:nvPr>
            <p:ph type="title"/>
          </p:nvPr>
        </p:nvSpPr>
        <p:spPr>
          <a:xfrm>
            <a:off x="839788" y="365125"/>
            <a:ext cx="10515600" cy="1325563"/>
          </a:xfrm>
          <a:prstGeom prst="rect">
            <a:avLst/>
          </a:prstGeom>
          <a:noFill/>
          <a:ln>
            <a:noFill/>
          </a:ln>
        </p:spPr>
        <p:txBody>
          <a:bodyPr anchorCtr="0" anchor="ctr" bIns="60925" lIns="121900" spcFirstLastPara="1" rIns="121900" wrap="square" tIns="60925">
            <a:noAutofit/>
          </a:bodyPr>
          <a:lstStyle>
            <a:lvl1pPr lvl="0" algn="l">
              <a:lnSpc>
                <a:spcPct val="90000"/>
              </a:lnSpc>
              <a:spcBef>
                <a:spcPts val="0"/>
              </a:spcBef>
              <a:spcAft>
                <a:spcPts val="0"/>
              </a:spcAft>
              <a:buClr>
                <a:schemeClr val="dk1"/>
              </a:buClr>
              <a:buSzPts val="2400"/>
              <a:buNone/>
              <a:defRPr/>
            </a:lvl1pPr>
            <a:lvl2pPr lvl="1">
              <a:spcBef>
                <a:spcPts val="0"/>
              </a:spcBef>
              <a:spcAft>
                <a:spcPts val="0"/>
              </a:spcAft>
              <a:buSzPts val="1900"/>
              <a:buNone/>
              <a:defRPr/>
            </a:lvl2pPr>
            <a:lvl3pPr lvl="2">
              <a:spcBef>
                <a:spcPts val="0"/>
              </a:spcBef>
              <a:spcAft>
                <a:spcPts val="0"/>
              </a:spcAft>
              <a:buSzPts val="1900"/>
              <a:buNone/>
              <a:defRPr/>
            </a:lvl3pPr>
            <a:lvl4pPr lvl="3">
              <a:spcBef>
                <a:spcPts val="0"/>
              </a:spcBef>
              <a:spcAft>
                <a:spcPts val="0"/>
              </a:spcAft>
              <a:buSzPts val="1900"/>
              <a:buNone/>
              <a:defRPr/>
            </a:lvl4pPr>
            <a:lvl5pPr lvl="4">
              <a:spcBef>
                <a:spcPts val="0"/>
              </a:spcBef>
              <a:spcAft>
                <a:spcPts val="0"/>
              </a:spcAft>
              <a:buSzPts val="1900"/>
              <a:buNone/>
              <a:defRPr/>
            </a:lvl5pPr>
            <a:lvl6pPr lvl="5">
              <a:spcBef>
                <a:spcPts val="0"/>
              </a:spcBef>
              <a:spcAft>
                <a:spcPts val="0"/>
              </a:spcAft>
              <a:buSzPts val="1900"/>
              <a:buNone/>
              <a:defRPr/>
            </a:lvl6pPr>
            <a:lvl7pPr lvl="6">
              <a:spcBef>
                <a:spcPts val="0"/>
              </a:spcBef>
              <a:spcAft>
                <a:spcPts val="0"/>
              </a:spcAft>
              <a:buSzPts val="1900"/>
              <a:buNone/>
              <a:defRPr/>
            </a:lvl7pPr>
            <a:lvl8pPr lvl="7">
              <a:spcBef>
                <a:spcPts val="0"/>
              </a:spcBef>
              <a:spcAft>
                <a:spcPts val="0"/>
              </a:spcAft>
              <a:buSzPts val="1900"/>
              <a:buNone/>
              <a:defRPr/>
            </a:lvl8pPr>
            <a:lvl9pPr lvl="8">
              <a:spcBef>
                <a:spcPts val="0"/>
              </a:spcBef>
              <a:spcAft>
                <a:spcPts val="0"/>
              </a:spcAft>
              <a:buSzPts val="1900"/>
              <a:buNone/>
              <a:defRPr/>
            </a:lvl9pPr>
          </a:lstStyle>
          <a:p/>
        </p:txBody>
      </p:sp>
      <p:sp>
        <p:nvSpPr>
          <p:cNvPr id="280" name="Google Shape;280;g85199c2fb5_21_33"/>
          <p:cNvSpPr txBox="1"/>
          <p:nvPr>
            <p:ph idx="1" type="body"/>
          </p:nvPr>
        </p:nvSpPr>
        <p:spPr>
          <a:xfrm>
            <a:off x="839789" y="1681163"/>
            <a:ext cx="5157787" cy="823912"/>
          </a:xfrm>
          <a:prstGeom prst="rect">
            <a:avLst/>
          </a:prstGeom>
          <a:noFill/>
          <a:ln>
            <a:noFill/>
          </a:ln>
        </p:spPr>
        <p:txBody>
          <a:bodyPr anchorCtr="0" anchor="b" bIns="60925" lIns="121900" spcFirstLastPara="1" rIns="121900" wrap="square" tIns="60925">
            <a:no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81" name="Google Shape;281;g85199c2fb5_21_33"/>
          <p:cNvSpPr txBox="1"/>
          <p:nvPr>
            <p:ph idx="2" type="body"/>
          </p:nvPr>
        </p:nvSpPr>
        <p:spPr>
          <a:xfrm>
            <a:off x="839789" y="2505075"/>
            <a:ext cx="5157787" cy="3684588"/>
          </a:xfrm>
          <a:prstGeom prst="rect">
            <a:avLst/>
          </a:prstGeom>
          <a:noFill/>
          <a:ln>
            <a:noFill/>
          </a:ln>
        </p:spPr>
        <p:txBody>
          <a:bodyPr anchorCtr="0" anchor="t" bIns="60925" lIns="121900" spcFirstLastPara="1" rIns="121900" wrap="square" tIns="60925">
            <a:noAutofit/>
          </a:bodyPr>
          <a:lstStyle>
            <a:lvl1pPr indent="-381000" lvl="0" marL="457200" algn="l">
              <a:lnSpc>
                <a:spcPct val="90000"/>
              </a:lnSpc>
              <a:spcBef>
                <a:spcPts val="1000"/>
              </a:spcBef>
              <a:spcAft>
                <a:spcPts val="0"/>
              </a:spcAft>
              <a:buClr>
                <a:schemeClr val="dk1"/>
              </a:buClr>
              <a:buSzPts val="2400"/>
              <a:buChar char="•"/>
              <a:defRPr/>
            </a:lvl1pPr>
            <a:lvl2pPr indent="-381000" lvl="1" marL="914400" algn="l">
              <a:lnSpc>
                <a:spcPct val="90000"/>
              </a:lnSpc>
              <a:spcBef>
                <a:spcPts val="500"/>
              </a:spcBef>
              <a:spcAft>
                <a:spcPts val="0"/>
              </a:spcAft>
              <a:buClr>
                <a:schemeClr val="dk1"/>
              </a:buClr>
              <a:buSzPts val="2400"/>
              <a:buChar char="•"/>
              <a:defRPr/>
            </a:lvl2pPr>
            <a:lvl3pPr indent="-381000" lvl="2" marL="1371600" algn="l">
              <a:lnSpc>
                <a:spcPct val="90000"/>
              </a:lnSpc>
              <a:spcBef>
                <a:spcPts val="500"/>
              </a:spcBef>
              <a:spcAft>
                <a:spcPts val="0"/>
              </a:spcAft>
              <a:buClr>
                <a:schemeClr val="dk1"/>
              </a:buClr>
              <a:buSzPts val="2400"/>
              <a:buChar char="•"/>
              <a:defRPr/>
            </a:lvl3pPr>
            <a:lvl4pPr indent="-381000" lvl="3" marL="1828800" algn="l">
              <a:lnSpc>
                <a:spcPct val="90000"/>
              </a:lnSpc>
              <a:spcBef>
                <a:spcPts val="500"/>
              </a:spcBef>
              <a:spcAft>
                <a:spcPts val="0"/>
              </a:spcAft>
              <a:buClr>
                <a:schemeClr val="dk1"/>
              </a:buClr>
              <a:buSzPts val="2400"/>
              <a:buChar char="•"/>
              <a:defRPr/>
            </a:lvl4pPr>
            <a:lvl5pPr indent="-381000" lvl="4" marL="2286000" algn="l">
              <a:lnSpc>
                <a:spcPct val="90000"/>
              </a:lnSpc>
              <a:spcBef>
                <a:spcPts val="500"/>
              </a:spcBef>
              <a:spcAft>
                <a:spcPts val="0"/>
              </a:spcAft>
              <a:buClr>
                <a:schemeClr val="dk1"/>
              </a:buClr>
              <a:buSzPts val="2400"/>
              <a:buChar char="•"/>
              <a:defRPr/>
            </a:lvl5pPr>
            <a:lvl6pPr indent="-381000" lvl="5" marL="2743200" algn="l">
              <a:lnSpc>
                <a:spcPct val="90000"/>
              </a:lnSpc>
              <a:spcBef>
                <a:spcPts val="500"/>
              </a:spcBef>
              <a:spcAft>
                <a:spcPts val="0"/>
              </a:spcAft>
              <a:buClr>
                <a:schemeClr val="dk1"/>
              </a:buClr>
              <a:buSzPts val="2400"/>
              <a:buChar char="•"/>
              <a:defRPr/>
            </a:lvl6pPr>
            <a:lvl7pPr indent="-381000" lvl="6" marL="3200400" algn="l">
              <a:lnSpc>
                <a:spcPct val="90000"/>
              </a:lnSpc>
              <a:spcBef>
                <a:spcPts val="500"/>
              </a:spcBef>
              <a:spcAft>
                <a:spcPts val="0"/>
              </a:spcAft>
              <a:buClr>
                <a:schemeClr val="dk1"/>
              </a:buClr>
              <a:buSzPts val="2400"/>
              <a:buChar char="•"/>
              <a:defRPr/>
            </a:lvl7pPr>
            <a:lvl8pPr indent="-381000" lvl="7" marL="3657600" algn="l">
              <a:lnSpc>
                <a:spcPct val="90000"/>
              </a:lnSpc>
              <a:spcBef>
                <a:spcPts val="500"/>
              </a:spcBef>
              <a:spcAft>
                <a:spcPts val="0"/>
              </a:spcAft>
              <a:buClr>
                <a:schemeClr val="dk1"/>
              </a:buClr>
              <a:buSzPts val="2400"/>
              <a:buChar char="•"/>
              <a:defRPr/>
            </a:lvl8pPr>
            <a:lvl9pPr indent="-381000" lvl="8" marL="4114800" algn="l">
              <a:lnSpc>
                <a:spcPct val="90000"/>
              </a:lnSpc>
              <a:spcBef>
                <a:spcPts val="500"/>
              </a:spcBef>
              <a:spcAft>
                <a:spcPts val="0"/>
              </a:spcAft>
              <a:buClr>
                <a:schemeClr val="dk1"/>
              </a:buClr>
              <a:buSzPts val="2400"/>
              <a:buChar char="•"/>
              <a:defRPr/>
            </a:lvl9pPr>
          </a:lstStyle>
          <a:p/>
        </p:txBody>
      </p:sp>
      <p:sp>
        <p:nvSpPr>
          <p:cNvPr id="282" name="Google Shape;282;g85199c2fb5_21_33"/>
          <p:cNvSpPr txBox="1"/>
          <p:nvPr>
            <p:ph idx="3" type="body"/>
          </p:nvPr>
        </p:nvSpPr>
        <p:spPr>
          <a:xfrm>
            <a:off x="6172200" y="1681163"/>
            <a:ext cx="5183188" cy="823912"/>
          </a:xfrm>
          <a:prstGeom prst="rect">
            <a:avLst/>
          </a:prstGeom>
          <a:noFill/>
          <a:ln>
            <a:noFill/>
          </a:ln>
        </p:spPr>
        <p:txBody>
          <a:bodyPr anchorCtr="0" anchor="b" bIns="60925" lIns="121900" spcFirstLastPara="1" rIns="121900" wrap="square" tIns="60925">
            <a:no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83" name="Google Shape;283;g85199c2fb5_21_33"/>
          <p:cNvSpPr txBox="1"/>
          <p:nvPr>
            <p:ph idx="4" type="body"/>
          </p:nvPr>
        </p:nvSpPr>
        <p:spPr>
          <a:xfrm>
            <a:off x="6172200" y="2505075"/>
            <a:ext cx="5183188" cy="3684588"/>
          </a:xfrm>
          <a:prstGeom prst="rect">
            <a:avLst/>
          </a:prstGeom>
          <a:noFill/>
          <a:ln>
            <a:noFill/>
          </a:ln>
        </p:spPr>
        <p:txBody>
          <a:bodyPr anchorCtr="0" anchor="t" bIns="60925" lIns="121900" spcFirstLastPara="1" rIns="121900" wrap="square" tIns="60925">
            <a:noAutofit/>
          </a:bodyPr>
          <a:lstStyle>
            <a:lvl1pPr indent="-381000" lvl="0" marL="457200" algn="l">
              <a:lnSpc>
                <a:spcPct val="90000"/>
              </a:lnSpc>
              <a:spcBef>
                <a:spcPts val="1000"/>
              </a:spcBef>
              <a:spcAft>
                <a:spcPts val="0"/>
              </a:spcAft>
              <a:buClr>
                <a:schemeClr val="dk1"/>
              </a:buClr>
              <a:buSzPts val="2400"/>
              <a:buChar char="•"/>
              <a:defRPr/>
            </a:lvl1pPr>
            <a:lvl2pPr indent="-381000" lvl="1" marL="914400" algn="l">
              <a:lnSpc>
                <a:spcPct val="90000"/>
              </a:lnSpc>
              <a:spcBef>
                <a:spcPts val="500"/>
              </a:spcBef>
              <a:spcAft>
                <a:spcPts val="0"/>
              </a:spcAft>
              <a:buClr>
                <a:schemeClr val="dk1"/>
              </a:buClr>
              <a:buSzPts val="2400"/>
              <a:buChar char="•"/>
              <a:defRPr/>
            </a:lvl2pPr>
            <a:lvl3pPr indent="-381000" lvl="2" marL="1371600" algn="l">
              <a:lnSpc>
                <a:spcPct val="90000"/>
              </a:lnSpc>
              <a:spcBef>
                <a:spcPts val="500"/>
              </a:spcBef>
              <a:spcAft>
                <a:spcPts val="0"/>
              </a:spcAft>
              <a:buClr>
                <a:schemeClr val="dk1"/>
              </a:buClr>
              <a:buSzPts val="2400"/>
              <a:buChar char="•"/>
              <a:defRPr/>
            </a:lvl3pPr>
            <a:lvl4pPr indent="-381000" lvl="3" marL="1828800" algn="l">
              <a:lnSpc>
                <a:spcPct val="90000"/>
              </a:lnSpc>
              <a:spcBef>
                <a:spcPts val="500"/>
              </a:spcBef>
              <a:spcAft>
                <a:spcPts val="0"/>
              </a:spcAft>
              <a:buClr>
                <a:schemeClr val="dk1"/>
              </a:buClr>
              <a:buSzPts val="2400"/>
              <a:buChar char="•"/>
              <a:defRPr/>
            </a:lvl4pPr>
            <a:lvl5pPr indent="-381000" lvl="4" marL="2286000" algn="l">
              <a:lnSpc>
                <a:spcPct val="90000"/>
              </a:lnSpc>
              <a:spcBef>
                <a:spcPts val="500"/>
              </a:spcBef>
              <a:spcAft>
                <a:spcPts val="0"/>
              </a:spcAft>
              <a:buClr>
                <a:schemeClr val="dk1"/>
              </a:buClr>
              <a:buSzPts val="2400"/>
              <a:buChar char="•"/>
              <a:defRPr/>
            </a:lvl5pPr>
            <a:lvl6pPr indent="-381000" lvl="5" marL="2743200" algn="l">
              <a:lnSpc>
                <a:spcPct val="90000"/>
              </a:lnSpc>
              <a:spcBef>
                <a:spcPts val="500"/>
              </a:spcBef>
              <a:spcAft>
                <a:spcPts val="0"/>
              </a:spcAft>
              <a:buClr>
                <a:schemeClr val="dk1"/>
              </a:buClr>
              <a:buSzPts val="2400"/>
              <a:buChar char="•"/>
              <a:defRPr/>
            </a:lvl6pPr>
            <a:lvl7pPr indent="-381000" lvl="6" marL="3200400" algn="l">
              <a:lnSpc>
                <a:spcPct val="90000"/>
              </a:lnSpc>
              <a:spcBef>
                <a:spcPts val="500"/>
              </a:spcBef>
              <a:spcAft>
                <a:spcPts val="0"/>
              </a:spcAft>
              <a:buClr>
                <a:schemeClr val="dk1"/>
              </a:buClr>
              <a:buSzPts val="2400"/>
              <a:buChar char="•"/>
              <a:defRPr/>
            </a:lvl7pPr>
            <a:lvl8pPr indent="-381000" lvl="7" marL="3657600" algn="l">
              <a:lnSpc>
                <a:spcPct val="90000"/>
              </a:lnSpc>
              <a:spcBef>
                <a:spcPts val="500"/>
              </a:spcBef>
              <a:spcAft>
                <a:spcPts val="0"/>
              </a:spcAft>
              <a:buClr>
                <a:schemeClr val="dk1"/>
              </a:buClr>
              <a:buSzPts val="2400"/>
              <a:buChar char="•"/>
              <a:defRPr/>
            </a:lvl8pPr>
            <a:lvl9pPr indent="-381000" lvl="8" marL="4114800" algn="l">
              <a:lnSpc>
                <a:spcPct val="90000"/>
              </a:lnSpc>
              <a:spcBef>
                <a:spcPts val="500"/>
              </a:spcBef>
              <a:spcAft>
                <a:spcPts val="0"/>
              </a:spcAft>
              <a:buClr>
                <a:schemeClr val="dk1"/>
              </a:buClr>
              <a:buSzPts val="2400"/>
              <a:buChar char="•"/>
              <a:defRPr/>
            </a:lvl9pPr>
          </a:lstStyle>
          <a:p/>
        </p:txBody>
      </p:sp>
      <p:sp>
        <p:nvSpPr>
          <p:cNvPr id="284" name="Google Shape;284;g85199c2fb5_21_33"/>
          <p:cNvSpPr txBox="1"/>
          <p:nvPr>
            <p:ph idx="10" type="dt"/>
          </p:nvPr>
        </p:nvSpPr>
        <p:spPr>
          <a:xfrm>
            <a:off x="838200" y="6356351"/>
            <a:ext cx="2743200" cy="365125"/>
          </a:xfrm>
          <a:prstGeom prst="rect">
            <a:avLst/>
          </a:prstGeom>
          <a:noFill/>
          <a:ln>
            <a:noFill/>
          </a:ln>
        </p:spPr>
        <p:txBody>
          <a:bodyPr anchorCtr="0" anchor="ctr" bIns="60925" lIns="121900" spcFirstLastPara="1" rIns="121900" wrap="square" tIns="60925">
            <a:noAutofit/>
          </a:bodyPr>
          <a:lstStyle>
            <a:lvl1pPr lvl="0" algn="l">
              <a:spcBef>
                <a:spcPts val="0"/>
              </a:spcBef>
              <a:spcAft>
                <a:spcPts val="0"/>
              </a:spcAft>
              <a:buSzPts val="1900"/>
              <a:buNone/>
              <a:defRPr/>
            </a:lvl1pPr>
            <a:lvl2pPr lvl="1" algn="l">
              <a:spcBef>
                <a:spcPts val="0"/>
              </a:spcBef>
              <a:spcAft>
                <a:spcPts val="0"/>
              </a:spcAft>
              <a:buSzPts val="1900"/>
              <a:buNone/>
              <a:defRPr/>
            </a:lvl2pPr>
            <a:lvl3pPr lvl="2" algn="l">
              <a:spcBef>
                <a:spcPts val="0"/>
              </a:spcBef>
              <a:spcAft>
                <a:spcPts val="0"/>
              </a:spcAft>
              <a:buSzPts val="1900"/>
              <a:buNone/>
              <a:defRPr/>
            </a:lvl3pPr>
            <a:lvl4pPr lvl="3" algn="l">
              <a:spcBef>
                <a:spcPts val="0"/>
              </a:spcBef>
              <a:spcAft>
                <a:spcPts val="0"/>
              </a:spcAft>
              <a:buSzPts val="1900"/>
              <a:buNone/>
              <a:defRPr/>
            </a:lvl4pPr>
            <a:lvl5pPr lvl="4" algn="l">
              <a:spcBef>
                <a:spcPts val="0"/>
              </a:spcBef>
              <a:spcAft>
                <a:spcPts val="0"/>
              </a:spcAft>
              <a:buSzPts val="1900"/>
              <a:buNone/>
              <a:defRPr/>
            </a:lvl5pPr>
            <a:lvl6pPr lvl="5" algn="l">
              <a:spcBef>
                <a:spcPts val="0"/>
              </a:spcBef>
              <a:spcAft>
                <a:spcPts val="0"/>
              </a:spcAft>
              <a:buSzPts val="1900"/>
              <a:buNone/>
              <a:defRPr/>
            </a:lvl6pPr>
            <a:lvl7pPr lvl="6" algn="l">
              <a:spcBef>
                <a:spcPts val="0"/>
              </a:spcBef>
              <a:spcAft>
                <a:spcPts val="0"/>
              </a:spcAft>
              <a:buSzPts val="1900"/>
              <a:buNone/>
              <a:defRPr/>
            </a:lvl7pPr>
            <a:lvl8pPr lvl="7" algn="l">
              <a:spcBef>
                <a:spcPts val="0"/>
              </a:spcBef>
              <a:spcAft>
                <a:spcPts val="0"/>
              </a:spcAft>
              <a:buSzPts val="1900"/>
              <a:buNone/>
              <a:defRPr/>
            </a:lvl8pPr>
            <a:lvl9pPr lvl="8" algn="l">
              <a:spcBef>
                <a:spcPts val="0"/>
              </a:spcBef>
              <a:spcAft>
                <a:spcPts val="0"/>
              </a:spcAft>
              <a:buSzPts val="1900"/>
              <a:buNone/>
              <a:defRPr/>
            </a:lvl9pPr>
          </a:lstStyle>
          <a:p/>
        </p:txBody>
      </p:sp>
      <p:sp>
        <p:nvSpPr>
          <p:cNvPr id="285" name="Google Shape;285;g85199c2fb5_21_33"/>
          <p:cNvSpPr txBox="1"/>
          <p:nvPr>
            <p:ph idx="11" type="ftr"/>
          </p:nvPr>
        </p:nvSpPr>
        <p:spPr>
          <a:xfrm>
            <a:off x="4038600" y="6356351"/>
            <a:ext cx="4114800" cy="365125"/>
          </a:xfrm>
          <a:prstGeom prst="rect">
            <a:avLst/>
          </a:prstGeom>
          <a:noFill/>
          <a:ln>
            <a:noFill/>
          </a:ln>
        </p:spPr>
        <p:txBody>
          <a:bodyPr anchorCtr="0" anchor="ctr" bIns="60925" lIns="121900" spcFirstLastPara="1" rIns="121900" wrap="square" tIns="60925">
            <a:noAutofit/>
          </a:bodyPr>
          <a:lstStyle>
            <a:lvl1pPr lvl="0" algn="ctr">
              <a:spcBef>
                <a:spcPts val="0"/>
              </a:spcBef>
              <a:spcAft>
                <a:spcPts val="0"/>
              </a:spcAft>
              <a:buSzPts val="1900"/>
              <a:buNone/>
              <a:defRPr/>
            </a:lvl1pPr>
            <a:lvl2pPr lvl="1" algn="l">
              <a:spcBef>
                <a:spcPts val="0"/>
              </a:spcBef>
              <a:spcAft>
                <a:spcPts val="0"/>
              </a:spcAft>
              <a:buSzPts val="1900"/>
              <a:buNone/>
              <a:defRPr/>
            </a:lvl2pPr>
            <a:lvl3pPr lvl="2" algn="l">
              <a:spcBef>
                <a:spcPts val="0"/>
              </a:spcBef>
              <a:spcAft>
                <a:spcPts val="0"/>
              </a:spcAft>
              <a:buSzPts val="1900"/>
              <a:buNone/>
              <a:defRPr/>
            </a:lvl3pPr>
            <a:lvl4pPr lvl="3" algn="l">
              <a:spcBef>
                <a:spcPts val="0"/>
              </a:spcBef>
              <a:spcAft>
                <a:spcPts val="0"/>
              </a:spcAft>
              <a:buSzPts val="1900"/>
              <a:buNone/>
              <a:defRPr/>
            </a:lvl4pPr>
            <a:lvl5pPr lvl="4" algn="l">
              <a:spcBef>
                <a:spcPts val="0"/>
              </a:spcBef>
              <a:spcAft>
                <a:spcPts val="0"/>
              </a:spcAft>
              <a:buSzPts val="1900"/>
              <a:buNone/>
              <a:defRPr/>
            </a:lvl5pPr>
            <a:lvl6pPr lvl="5" algn="l">
              <a:spcBef>
                <a:spcPts val="0"/>
              </a:spcBef>
              <a:spcAft>
                <a:spcPts val="0"/>
              </a:spcAft>
              <a:buSzPts val="1900"/>
              <a:buNone/>
              <a:defRPr/>
            </a:lvl6pPr>
            <a:lvl7pPr lvl="6" algn="l">
              <a:spcBef>
                <a:spcPts val="0"/>
              </a:spcBef>
              <a:spcAft>
                <a:spcPts val="0"/>
              </a:spcAft>
              <a:buSzPts val="1900"/>
              <a:buNone/>
              <a:defRPr/>
            </a:lvl7pPr>
            <a:lvl8pPr lvl="7" algn="l">
              <a:spcBef>
                <a:spcPts val="0"/>
              </a:spcBef>
              <a:spcAft>
                <a:spcPts val="0"/>
              </a:spcAft>
              <a:buSzPts val="1900"/>
              <a:buNone/>
              <a:defRPr/>
            </a:lvl8pPr>
            <a:lvl9pPr lvl="8" algn="l">
              <a:spcBef>
                <a:spcPts val="0"/>
              </a:spcBef>
              <a:spcAft>
                <a:spcPts val="0"/>
              </a:spcAft>
              <a:buSzPts val="1900"/>
              <a:buNone/>
              <a:defRPr/>
            </a:lvl9pPr>
          </a:lstStyle>
          <a:p/>
        </p:txBody>
      </p:sp>
      <p:sp>
        <p:nvSpPr>
          <p:cNvPr id="286" name="Google Shape;286;g85199c2fb5_21_33"/>
          <p:cNvSpPr txBox="1"/>
          <p:nvPr>
            <p:ph idx="12" type="sldNum"/>
          </p:nvPr>
        </p:nvSpPr>
        <p:spPr>
          <a:xfrm>
            <a:off x="8610600" y="6356351"/>
            <a:ext cx="2743200" cy="365125"/>
          </a:xfrm>
          <a:prstGeom prst="rect">
            <a:avLst/>
          </a:prstGeom>
          <a:noFill/>
          <a:ln>
            <a:noFill/>
          </a:ln>
        </p:spPr>
        <p:txBody>
          <a:bodyPr anchorCtr="0" anchor="ctr" bIns="60925" lIns="121900" spcFirstLastPara="1" rIns="121900" wrap="square" tIns="60925">
            <a:noAutofit/>
          </a:bodyPr>
          <a:lstStyle>
            <a:lvl1pPr indent="0" lvl="0" marL="0" algn="r">
              <a:spcBef>
                <a:spcPts val="0"/>
              </a:spcBef>
              <a:spcAft>
                <a:spcPts val="0"/>
              </a:spcAft>
              <a:buClr>
                <a:srgbClr val="888888"/>
              </a:buClr>
              <a:buSzPts val="1200"/>
              <a:buFont typeface="Calibri"/>
              <a:buNone/>
              <a:defRPr/>
            </a:lvl1pPr>
            <a:lvl2pPr indent="0" lvl="1" marL="0" algn="r">
              <a:spcBef>
                <a:spcPts val="0"/>
              </a:spcBef>
              <a:spcAft>
                <a:spcPts val="0"/>
              </a:spcAft>
              <a:buClr>
                <a:srgbClr val="888888"/>
              </a:buClr>
              <a:buSzPts val="1200"/>
              <a:buFont typeface="Calibri"/>
              <a:buNone/>
              <a:defRPr/>
            </a:lvl2pPr>
            <a:lvl3pPr indent="0" lvl="2" marL="0" algn="r">
              <a:spcBef>
                <a:spcPts val="0"/>
              </a:spcBef>
              <a:spcAft>
                <a:spcPts val="0"/>
              </a:spcAft>
              <a:buClr>
                <a:srgbClr val="888888"/>
              </a:buClr>
              <a:buSzPts val="1200"/>
              <a:buFont typeface="Calibri"/>
              <a:buNone/>
              <a:defRPr/>
            </a:lvl3pPr>
            <a:lvl4pPr indent="0" lvl="3" marL="0" algn="r">
              <a:spcBef>
                <a:spcPts val="0"/>
              </a:spcBef>
              <a:spcAft>
                <a:spcPts val="0"/>
              </a:spcAft>
              <a:buClr>
                <a:srgbClr val="888888"/>
              </a:buClr>
              <a:buSzPts val="1200"/>
              <a:buFont typeface="Calibri"/>
              <a:buNone/>
              <a:defRPr/>
            </a:lvl4pPr>
            <a:lvl5pPr indent="0" lvl="4" marL="0" algn="r">
              <a:spcBef>
                <a:spcPts val="0"/>
              </a:spcBef>
              <a:spcAft>
                <a:spcPts val="0"/>
              </a:spcAft>
              <a:buClr>
                <a:srgbClr val="888888"/>
              </a:buClr>
              <a:buSzPts val="1200"/>
              <a:buFont typeface="Calibri"/>
              <a:buNone/>
              <a:defRPr/>
            </a:lvl5pPr>
            <a:lvl6pPr indent="0" lvl="5" marL="0" algn="r">
              <a:spcBef>
                <a:spcPts val="0"/>
              </a:spcBef>
              <a:spcAft>
                <a:spcPts val="0"/>
              </a:spcAft>
              <a:buClr>
                <a:srgbClr val="888888"/>
              </a:buClr>
              <a:buSzPts val="1200"/>
              <a:buFont typeface="Calibri"/>
              <a:buNone/>
              <a:defRPr/>
            </a:lvl6pPr>
            <a:lvl7pPr indent="0" lvl="6" marL="0" algn="r">
              <a:spcBef>
                <a:spcPts val="0"/>
              </a:spcBef>
              <a:spcAft>
                <a:spcPts val="0"/>
              </a:spcAft>
              <a:buClr>
                <a:srgbClr val="888888"/>
              </a:buClr>
              <a:buSzPts val="1200"/>
              <a:buFont typeface="Calibri"/>
              <a:buNone/>
              <a:defRPr/>
            </a:lvl7pPr>
            <a:lvl8pPr indent="0" lvl="7" marL="0" algn="r">
              <a:spcBef>
                <a:spcPts val="0"/>
              </a:spcBef>
              <a:spcAft>
                <a:spcPts val="0"/>
              </a:spcAft>
              <a:buClr>
                <a:srgbClr val="888888"/>
              </a:buClr>
              <a:buSzPts val="1200"/>
              <a:buFont typeface="Calibri"/>
              <a:buNone/>
              <a:defRPr/>
            </a:lvl8pPr>
            <a:lvl9pPr indent="0" lvl="8" marL="0" algn="r">
              <a:spcBef>
                <a:spcPts val="0"/>
              </a:spcBef>
              <a:spcAft>
                <a:spcPts val="0"/>
              </a:spcAft>
              <a:buClr>
                <a:srgbClr val="888888"/>
              </a:buClr>
              <a:buSzPts val="1200"/>
              <a:buFont typeface="Calibri"/>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87" name="Shape 287"/>
        <p:cNvGrpSpPr/>
        <p:nvPr/>
      </p:nvGrpSpPr>
      <p:grpSpPr>
        <a:xfrm>
          <a:off x="0" y="0"/>
          <a:ext cx="0" cy="0"/>
          <a:chOff x="0" y="0"/>
          <a:chExt cx="0" cy="0"/>
        </a:xfrm>
      </p:grpSpPr>
      <p:sp>
        <p:nvSpPr>
          <p:cNvPr id="288" name="Google Shape;288;g85199c2fb5_21_42"/>
          <p:cNvSpPr txBox="1"/>
          <p:nvPr>
            <p:ph type="title"/>
          </p:nvPr>
        </p:nvSpPr>
        <p:spPr>
          <a:xfrm>
            <a:off x="838200" y="365125"/>
            <a:ext cx="10515600" cy="1325563"/>
          </a:xfrm>
          <a:prstGeom prst="rect">
            <a:avLst/>
          </a:prstGeom>
          <a:noFill/>
          <a:ln>
            <a:noFill/>
          </a:ln>
        </p:spPr>
        <p:txBody>
          <a:bodyPr anchorCtr="0" anchor="ctr" bIns="60925" lIns="121900" spcFirstLastPara="1" rIns="121900" wrap="square" tIns="60925">
            <a:noAutofit/>
          </a:bodyPr>
          <a:lstStyle>
            <a:lvl1pPr lvl="0" algn="l">
              <a:lnSpc>
                <a:spcPct val="90000"/>
              </a:lnSpc>
              <a:spcBef>
                <a:spcPts val="0"/>
              </a:spcBef>
              <a:spcAft>
                <a:spcPts val="0"/>
              </a:spcAft>
              <a:buClr>
                <a:schemeClr val="dk1"/>
              </a:buClr>
              <a:buSzPts val="2400"/>
              <a:buNone/>
              <a:defRPr/>
            </a:lvl1pPr>
            <a:lvl2pPr lvl="1">
              <a:spcBef>
                <a:spcPts val="0"/>
              </a:spcBef>
              <a:spcAft>
                <a:spcPts val="0"/>
              </a:spcAft>
              <a:buSzPts val="1900"/>
              <a:buNone/>
              <a:defRPr/>
            </a:lvl2pPr>
            <a:lvl3pPr lvl="2">
              <a:spcBef>
                <a:spcPts val="0"/>
              </a:spcBef>
              <a:spcAft>
                <a:spcPts val="0"/>
              </a:spcAft>
              <a:buSzPts val="1900"/>
              <a:buNone/>
              <a:defRPr/>
            </a:lvl3pPr>
            <a:lvl4pPr lvl="3">
              <a:spcBef>
                <a:spcPts val="0"/>
              </a:spcBef>
              <a:spcAft>
                <a:spcPts val="0"/>
              </a:spcAft>
              <a:buSzPts val="1900"/>
              <a:buNone/>
              <a:defRPr/>
            </a:lvl4pPr>
            <a:lvl5pPr lvl="4">
              <a:spcBef>
                <a:spcPts val="0"/>
              </a:spcBef>
              <a:spcAft>
                <a:spcPts val="0"/>
              </a:spcAft>
              <a:buSzPts val="1900"/>
              <a:buNone/>
              <a:defRPr/>
            </a:lvl5pPr>
            <a:lvl6pPr lvl="5">
              <a:spcBef>
                <a:spcPts val="0"/>
              </a:spcBef>
              <a:spcAft>
                <a:spcPts val="0"/>
              </a:spcAft>
              <a:buSzPts val="1900"/>
              <a:buNone/>
              <a:defRPr/>
            </a:lvl6pPr>
            <a:lvl7pPr lvl="6">
              <a:spcBef>
                <a:spcPts val="0"/>
              </a:spcBef>
              <a:spcAft>
                <a:spcPts val="0"/>
              </a:spcAft>
              <a:buSzPts val="1900"/>
              <a:buNone/>
              <a:defRPr/>
            </a:lvl7pPr>
            <a:lvl8pPr lvl="7">
              <a:spcBef>
                <a:spcPts val="0"/>
              </a:spcBef>
              <a:spcAft>
                <a:spcPts val="0"/>
              </a:spcAft>
              <a:buSzPts val="1900"/>
              <a:buNone/>
              <a:defRPr/>
            </a:lvl8pPr>
            <a:lvl9pPr lvl="8">
              <a:spcBef>
                <a:spcPts val="0"/>
              </a:spcBef>
              <a:spcAft>
                <a:spcPts val="0"/>
              </a:spcAft>
              <a:buSzPts val="1900"/>
              <a:buNone/>
              <a:defRPr/>
            </a:lvl9pPr>
          </a:lstStyle>
          <a:p/>
        </p:txBody>
      </p:sp>
      <p:sp>
        <p:nvSpPr>
          <p:cNvPr id="289" name="Google Shape;289;g85199c2fb5_21_42"/>
          <p:cNvSpPr txBox="1"/>
          <p:nvPr>
            <p:ph idx="10" type="dt"/>
          </p:nvPr>
        </p:nvSpPr>
        <p:spPr>
          <a:xfrm>
            <a:off x="838200" y="6356351"/>
            <a:ext cx="2743200" cy="365125"/>
          </a:xfrm>
          <a:prstGeom prst="rect">
            <a:avLst/>
          </a:prstGeom>
          <a:noFill/>
          <a:ln>
            <a:noFill/>
          </a:ln>
        </p:spPr>
        <p:txBody>
          <a:bodyPr anchorCtr="0" anchor="ctr" bIns="60925" lIns="121900" spcFirstLastPara="1" rIns="121900" wrap="square" tIns="60925">
            <a:noAutofit/>
          </a:bodyPr>
          <a:lstStyle>
            <a:lvl1pPr lvl="0" algn="l">
              <a:spcBef>
                <a:spcPts val="0"/>
              </a:spcBef>
              <a:spcAft>
                <a:spcPts val="0"/>
              </a:spcAft>
              <a:buSzPts val="1900"/>
              <a:buNone/>
              <a:defRPr/>
            </a:lvl1pPr>
            <a:lvl2pPr lvl="1" algn="l">
              <a:spcBef>
                <a:spcPts val="0"/>
              </a:spcBef>
              <a:spcAft>
                <a:spcPts val="0"/>
              </a:spcAft>
              <a:buSzPts val="1900"/>
              <a:buNone/>
              <a:defRPr/>
            </a:lvl2pPr>
            <a:lvl3pPr lvl="2" algn="l">
              <a:spcBef>
                <a:spcPts val="0"/>
              </a:spcBef>
              <a:spcAft>
                <a:spcPts val="0"/>
              </a:spcAft>
              <a:buSzPts val="1900"/>
              <a:buNone/>
              <a:defRPr/>
            </a:lvl3pPr>
            <a:lvl4pPr lvl="3" algn="l">
              <a:spcBef>
                <a:spcPts val="0"/>
              </a:spcBef>
              <a:spcAft>
                <a:spcPts val="0"/>
              </a:spcAft>
              <a:buSzPts val="1900"/>
              <a:buNone/>
              <a:defRPr/>
            </a:lvl4pPr>
            <a:lvl5pPr lvl="4" algn="l">
              <a:spcBef>
                <a:spcPts val="0"/>
              </a:spcBef>
              <a:spcAft>
                <a:spcPts val="0"/>
              </a:spcAft>
              <a:buSzPts val="1900"/>
              <a:buNone/>
              <a:defRPr/>
            </a:lvl5pPr>
            <a:lvl6pPr lvl="5" algn="l">
              <a:spcBef>
                <a:spcPts val="0"/>
              </a:spcBef>
              <a:spcAft>
                <a:spcPts val="0"/>
              </a:spcAft>
              <a:buSzPts val="1900"/>
              <a:buNone/>
              <a:defRPr/>
            </a:lvl6pPr>
            <a:lvl7pPr lvl="6" algn="l">
              <a:spcBef>
                <a:spcPts val="0"/>
              </a:spcBef>
              <a:spcAft>
                <a:spcPts val="0"/>
              </a:spcAft>
              <a:buSzPts val="1900"/>
              <a:buNone/>
              <a:defRPr/>
            </a:lvl7pPr>
            <a:lvl8pPr lvl="7" algn="l">
              <a:spcBef>
                <a:spcPts val="0"/>
              </a:spcBef>
              <a:spcAft>
                <a:spcPts val="0"/>
              </a:spcAft>
              <a:buSzPts val="1900"/>
              <a:buNone/>
              <a:defRPr/>
            </a:lvl8pPr>
            <a:lvl9pPr lvl="8" algn="l">
              <a:spcBef>
                <a:spcPts val="0"/>
              </a:spcBef>
              <a:spcAft>
                <a:spcPts val="0"/>
              </a:spcAft>
              <a:buSzPts val="1900"/>
              <a:buNone/>
              <a:defRPr/>
            </a:lvl9pPr>
          </a:lstStyle>
          <a:p/>
        </p:txBody>
      </p:sp>
      <p:sp>
        <p:nvSpPr>
          <p:cNvPr id="290" name="Google Shape;290;g85199c2fb5_21_42"/>
          <p:cNvSpPr txBox="1"/>
          <p:nvPr>
            <p:ph idx="11" type="ftr"/>
          </p:nvPr>
        </p:nvSpPr>
        <p:spPr>
          <a:xfrm>
            <a:off x="4038600" y="6356351"/>
            <a:ext cx="4114800" cy="365125"/>
          </a:xfrm>
          <a:prstGeom prst="rect">
            <a:avLst/>
          </a:prstGeom>
          <a:noFill/>
          <a:ln>
            <a:noFill/>
          </a:ln>
        </p:spPr>
        <p:txBody>
          <a:bodyPr anchorCtr="0" anchor="ctr" bIns="60925" lIns="121900" spcFirstLastPara="1" rIns="121900" wrap="square" tIns="60925">
            <a:noAutofit/>
          </a:bodyPr>
          <a:lstStyle>
            <a:lvl1pPr lvl="0" algn="ctr">
              <a:spcBef>
                <a:spcPts val="0"/>
              </a:spcBef>
              <a:spcAft>
                <a:spcPts val="0"/>
              </a:spcAft>
              <a:buSzPts val="1900"/>
              <a:buNone/>
              <a:defRPr/>
            </a:lvl1pPr>
            <a:lvl2pPr lvl="1" algn="l">
              <a:spcBef>
                <a:spcPts val="0"/>
              </a:spcBef>
              <a:spcAft>
                <a:spcPts val="0"/>
              </a:spcAft>
              <a:buSzPts val="1900"/>
              <a:buNone/>
              <a:defRPr/>
            </a:lvl2pPr>
            <a:lvl3pPr lvl="2" algn="l">
              <a:spcBef>
                <a:spcPts val="0"/>
              </a:spcBef>
              <a:spcAft>
                <a:spcPts val="0"/>
              </a:spcAft>
              <a:buSzPts val="1900"/>
              <a:buNone/>
              <a:defRPr/>
            </a:lvl3pPr>
            <a:lvl4pPr lvl="3" algn="l">
              <a:spcBef>
                <a:spcPts val="0"/>
              </a:spcBef>
              <a:spcAft>
                <a:spcPts val="0"/>
              </a:spcAft>
              <a:buSzPts val="1900"/>
              <a:buNone/>
              <a:defRPr/>
            </a:lvl4pPr>
            <a:lvl5pPr lvl="4" algn="l">
              <a:spcBef>
                <a:spcPts val="0"/>
              </a:spcBef>
              <a:spcAft>
                <a:spcPts val="0"/>
              </a:spcAft>
              <a:buSzPts val="1900"/>
              <a:buNone/>
              <a:defRPr/>
            </a:lvl5pPr>
            <a:lvl6pPr lvl="5" algn="l">
              <a:spcBef>
                <a:spcPts val="0"/>
              </a:spcBef>
              <a:spcAft>
                <a:spcPts val="0"/>
              </a:spcAft>
              <a:buSzPts val="1900"/>
              <a:buNone/>
              <a:defRPr/>
            </a:lvl6pPr>
            <a:lvl7pPr lvl="6" algn="l">
              <a:spcBef>
                <a:spcPts val="0"/>
              </a:spcBef>
              <a:spcAft>
                <a:spcPts val="0"/>
              </a:spcAft>
              <a:buSzPts val="1900"/>
              <a:buNone/>
              <a:defRPr/>
            </a:lvl7pPr>
            <a:lvl8pPr lvl="7" algn="l">
              <a:spcBef>
                <a:spcPts val="0"/>
              </a:spcBef>
              <a:spcAft>
                <a:spcPts val="0"/>
              </a:spcAft>
              <a:buSzPts val="1900"/>
              <a:buNone/>
              <a:defRPr/>
            </a:lvl8pPr>
            <a:lvl9pPr lvl="8" algn="l">
              <a:spcBef>
                <a:spcPts val="0"/>
              </a:spcBef>
              <a:spcAft>
                <a:spcPts val="0"/>
              </a:spcAft>
              <a:buSzPts val="1900"/>
              <a:buNone/>
              <a:defRPr/>
            </a:lvl9pPr>
          </a:lstStyle>
          <a:p/>
        </p:txBody>
      </p:sp>
      <p:sp>
        <p:nvSpPr>
          <p:cNvPr id="291" name="Google Shape;291;g85199c2fb5_21_42"/>
          <p:cNvSpPr txBox="1"/>
          <p:nvPr>
            <p:ph idx="12" type="sldNum"/>
          </p:nvPr>
        </p:nvSpPr>
        <p:spPr>
          <a:xfrm>
            <a:off x="8610600" y="6356351"/>
            <a:ext cx="2743200" cy="365125"/>
          </a:xfrm>
          <a:prstGeom prst="rect">
            <a:avLst/>
          </a:prstGeom>
          <a:noFill/>
          <a:ln>
            <a:noFill/>
          </a:ln>
        </p:spPr>
        <p:txBody>
          <a:bodyPr anchorCtr="0" anchor="ctr" bIns="60925" lIns="121900" spcFirstLastPara="1" rIns="121900" wrap="square" tIns="60925">
            <a:noAutofit/>
          </a:bodyPr>
          <a:lstStyle>
            <a:lvl1pPr indent="0" lvl="0" marL="0" algn="r">
              <a:spcBef>
                <a:spcPts val="0"/>
              </a:spcBef>
              <a:spcAft>
                <a:spcPts val="0"/>
              </a:spcAft>
              <a:buClr>
                <a:srgbClr val="888888"/>
              </a:buClr>
              <a:buSzPts val="1200"/>
              <a:buFont typeface="Calibri"/>
              <a:buNone/>
              <a:defRPr/>
            </a:lvl1pPr>
            <a:lvl2pPr indent="0" lvl="1" marL="0" algn="r">
              <a:spcBef>
                <a:spcPts val="0"/>
              </a:spcBef>
              <a:spcAft>
                <a:spcPts val="0"/>
              </a:spcAft>
              <a:buClr>
                <a:srgbClr val="888888"/>
              </a:buClr>
              <a:buSzPts val="1200"/>
              <a:buFont typeface="Calibri"/>
              <a:buNone/>
              <a:defRPr/>
            </a:lvl2pPr>
            <a:lvl3pPr indent="0" lvl="2" marL="0" algn="r">
              <a:spcBef>
                <a:spcPts val="0"/>
              </a:spcBef>
              <a:spcAft>
                <a:spcPts val="0"/>
              </a:spcAft>
              <a:buClr>
                <a:srgbClr val="888888"/>
              </a:buClr>
              <a:buSzPts val="1200"/>
              <a:buFont typeface="Calibri"/>
              <a:buNone/>
              <a:defRPr/>
            </a:lvl3pPr>
            <a:lvl4pPr indent="0" lvl="3" marL="0" algn="r">
              <a:spcBef>
                <a:spcPts val="0"/>
              </a:spcBef>
              <a:spcAft>
                <a:spcPts val="0"/>
              </a:spcAft>
              <a:buClr>
                <a:srgbClr val="888888"/>
              </a:buClr>
              <a:buSzPts val="1200"/>
              <a:buFont typeface="Calibri"/>
              <a:buNone/>
              <a:defRPr/>
            </a:lvl4pPr>
            <a:lvl5pPr indent="0" lvl="4" marL="0" algn="r">
              <a:spcBef>
                <a:spcPts val="0"/>
              </a:spcBef>
              <a:spcAft>
                <a:spcPts val="0"/>
              </a:spcAft>
              <a:buClr>
                <a:srgbClr val="888888"/>
              </a:buClr>
              <a:buSzPts val="1200"/>
              <a:buFont typeface="Calibri"/>
              <a:buNone/>
              <a:defRPr/>
            </a:lvl5pPr>
            <a:lvl6pPr indent="0" lvl="5" marL="0" algn="r">
              <a:spcBef>
                <a:spcPts val="0"/>
              </a:spcBef>
              <a:spcAft>
                <a:spcPts val="0"/>
              </a:spcAft>
              <a:buClr>
                <a:srgbClr val="888888"/>
              </a:buClr>
              <a:buSzPts val="1200"/>
              <a:buFont typeface="Calibri"/>
              <a:buNone/>
              <a:defRPr/>
            </a:lvl6pPr>
            <a:lvl7pPr indent="0" lvl="6" marL="0" algn="r">
              <a:spcBef>
                <a:spcPts val="0"/>
              </a:spcBef>
              <a:spcAft>
                <a:spcPts val="0"/>
              </a:spcAft>
              <a:buClr>
                <a:srgbClr val="888888"/>
              </a:buClr>
              <a:buSzPts val="1200"/>
              <a:buFont typeface="Calibri"/>
              <a:buNone/>
              <a:defRPr/>
            </a:lvl7pPr>
            <a:lvl8pPr indent="0" lvl="7" marL="0" algn="r">
              <a:spcBef>
                <a:spcPts val="0"/>
              </a:spcBef>
              <a:spcAft>
                <a:spcPts val="0"/>
              </a:spcAft>
              <a:buClr>
                <a:srgbClr val="888888"/>
              </a:buClr>
              <a:buSzPts val="1200"/>
              <a:buFont typeface="Calibri"/>
              <a:buNone/>
              <a:defRPr/>
            </a:lvl8pPr>
            <a:lvl9pPr indent="0" lvl="8" marL="0" algn="r">
              <a:spcBef>
                <a:spcPts val="0"/>
              </a:spcBef>
              <a:spcAft>
                <a:spcPts val="0"/>
              </a:spcAft>
              <a:buClr>
                <a:srgbClr val="888888"/>
              </a:buClr>
              <a:buSzPts val="1200"/>
              <a:buFont typeface="Calibri"/>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292" name="Shape 292"/>
        <p:cNvGrpSpPr/>
        <p:nvPr/>
      </p:nvGrpSpPr>
      <p:grpSpPr>
        <a:xfrm>
          <a:off x="0" y="0"/>
          <a:ext cx="0" cy="0"/>
          <a:chOff x="0" y="0"/>
          <a:chExt cx="0" cy="0"/>
        </a:xfrm>
      </p:grpSpPr>
      <p:sp>
        <p:nvSpPr>
          <p:cNvPr id="293" name="Google Shape;293;g85199c2fb5_21_47"/>
          <p:cNvSpPr txBox="1"/>
          <p:nvPr>
            <p:ph idx="10" type="dt"/>
          </p:nvPr>
        </p:nvSpPr>
        <p:spPr>
          <a:xfrm>
            <a:off x="838200" y="6356351"/>
            <a:ext cx="2743200" cy="365125"/>
          </a:xfrm>
          <a:prstGeom prst="rect">
            <a:avLst/>
          </a:prstGeom>
          <a:noFill/>
          <a:ln>
            <a:noFill/>
          </a:ln>
        </p:spPr>
        <p:txBody>
          <a:bodyPr anchorCtr="0" anchor="ctr" bIns="60925" lIns="121900" spcFirstLastPara="1" rIns="121900" wrap="square" tIns="60925">
            <a:noAutofit/>
          </a:bodyPr>
          <a:lstStyle>
            <a:lvl1pPr lvl="0" algn="l">
              <a:spcBef>
                <a:spcPts val="0"/>
              </a:spcBef>
              <a:spcAft>
                <a:spcPts val="0"/>
              </a:spcAft>
              <a:buSzPts val="1900"/>
              <a:buNone/>
              <a:defRPr/>
            </a:lvl1pPr>
            <a:lvl2pPr lvl="1" algn="l">
              <a:spcBef>
                <a:spcPts val="0"/>
              </a:spcBef>
              <a:spcAft>
                <a:spcPts val="0"/>
              </a:spcAft>
              <a:buSzPts val="1900"/>
              <a:buNone/>
              <a:defRPr/>
            </a:lvl2pPr>
            <a:lvl3pPr lvl="2" algn="l">
              <a:spcBef>
                <a:spcPts val="0"/>
              </a:spcBef>
              <a:spcAft>
                <a:spcPts val="0"/>
              </a:spcAft>
              <a:buSzPts val="1900"/>
              <a:buNone/>
              <a:defRPr/>
            </a:lvl3pPr>
            <a:lvl4pPr lvl="3" algn="l">
              <a:spcBef>
                <a:spcPts val="0"/>
              </a:spcBef>
              <a:spcAft>
                <a:spcPts val="0"/>
              </a:spcAft>
              <a:buSzPts val="1900"/>
              <a:buNone/>
              <a:defRPr/>
            </a:lvl4pPr>
            <a:lvl5pPr lvl="4" algn="l">
              <a:spcBef>
                <a:spcPts val="0"/>
              </a:spcBef>
              <a:spcAft>
                <a:spcPts val="0"/>
              </a:spcAft>
              <a:buSzPts val="1900"/>
              <a:buNone/>
              <a:defRPr/>
            </a:lvl5pPr>
            <a:lvl6pPr lvl="5" algn="l">
              <a:spcBef>
                <a:spcPts val="0"/>
              </a:spcBef>
              <a:spcAft>
                <a:spcPts val="0"/>
              </a:spcAft>
              <a:buSzPts val="1900"/>
              <a:buNone/>
              <a:defRPr/>
            </a:lvl6pPr>
            <a:lvl7pPr lvl="6" algn="l">
              <a:spcBef>
                <a:spcPts val="0"/>
              </a:spcBef>
              <a:spcAft>
                <a:spcPts val="0"/>
              </a:spcAft>
              <a:buSzPts val="1900"/>
              <a:buNone/>
              <a:defRPr/>
            </a:lvl7pPr>
            <a:lvl8pPr lvl="7" algn="l">
              <a:spcBef>
                <a:spcPts val="0"/>
              </a:spcBef>
              <a:spcAft>
                <a:spcPts val="0"/>
              </a:spcAft>
              <a:buSzPts val="1900"/>
              <a:buNone/>
              <a:defRPr/>
            </a:lvl8pPr>
            <a:lvl9pPr lvl="8" algn="l">
              <a:spcBef>
                <a:spcPts val="0"/>
              </a:spcBef>
              <a:spcAft>
                <a:spcPts val="0"/>
              </a:spcAft>
              <a:buSzPts val="1900"/>
              <a:buNone/>
              <a:defRPr/>
            </a:lvl9pPr>
          </a:lstStyle>
          <a:p/>
        </p:txBody>
      </p:sp>
      <p:sp>
        <p:nvSpPr>
          <p:cNvPr id="294" name="Google Shape;294;g85199c2fb5_21_47"/>
          <p:cNvSpPr txBox="1"/>
          <p:nvPr>
            <p:ph idx="11" type="ftr"/>
          </p:nvPr>
        </p:nvSpPr>
        <p:spPr>
          <a:xfrm>
            <a:off x="4038600" y="6356351"/>
            <a:ext cx="4114800" cy="365125"/>
          </a:xfrm>
          <a:prstGeom prst="rect">
            <a:avLst/>
          </a:prstGeom>
          <a:noFill/>
          <a:ln>
            <a:noFill/>
          </a:ln>
        </p:spPr>
        <p:txBody>
          <a:bodyPr anchorCtr="0" anchor="ctr" bIns="60925" lIns="121900" spcFirstLastPara="1" rIns="121900" wrap="square" tIns="60925">
            <a:noAutofit/>
          </a:bodyPr>
          <a:lstStyle>
            <a:lvl1pPr lvl="0" algn="ctr">
              <a:spcBef>
                <a:spcPts val="0"/>
              </a:spcBef>
              <a:spcAft>
                <a:spcPts val="0"/>
              </a:spcAft>
              <a:buSzPts val="1900"/>
              <a:buNone/>
              <a:defRPr/>
            </a:lvl1pPr>
            <a:lvl2pPr lvl="1" algn="l">
              <a:spcBef>
                <a:spcPts val="0"/>
              </a:spcBef>
              <a:spcAft>
                <a:spcPts val="0"/>
              </a:spcAft>
              <a:buSzPts val="1900"/>
              <a:buNone/>
              <a:defRPr/>
            </a:lvl2pPr>
            <a:lvl3pPr lvl="2" algn="l">
              <a:spcBef>
                <a:spcPts val="0"/>
              </a:spcBef>
              <a:spcAft>
                <a:spcPts val="0"/>
              </a:spcAft>
              <a:buSzPts val="1900"/>
              <a:buNone/>
              <a:defRPr/>
            </a:lvl3pPr>
            <a:lvl4pPr lvl="3" algn="l">
              <a:spcBef>
                <a:spcPts val="0"/>
              </a:spcBef>
              <a:spcAft>
                <a:spcPts val="0"/>
              </a:spcAft>
              <a:buSzPts val="1900"/>
              <a:buNone/>
              <a:defRPr/>
            </a:lvl4pPr>
            <a:lvl5pPr lvl="4" algn="l">
              <a:spcBef>
                <a:spcPts val="0"/>
              </a:spcBef>
              <a:spcAft>
                <a:spcPts val="0"/>
              </a:spcAft>
              <a:buSzPts val="1900"/>
              <a:buNone/>
              <a:defRPr/>
            </a:lvl5pPr>
            <a:lvl6pPr lvl="5" algn="l">
              <a:spcBef>
                <a:spcPts val="0"/>
              </a:spcBef>
              <a:spcAft>
                <a:spcPts val="0"/>
              </a:spcAft>
              <a:buSzPts val="1900"/>
              <a:buNone/>
              <a:defRPr/>
            </a:lvl6pPr>
            <a:lvl7pPr lvl="6" algn="l">
              <a:spcBef>
                <a:spcPts val="0"/>
              </a:spcBef>
              <a:spcAft>
                <a:spcPts val="0"/>
              </a:spcAft>
              <a:buSzPts val="1900"/>
              <a:buNone/>
              <a:defRPr/>
            </a:lvl7pPr>
            <a:lvl8pPr lvl="7" algn="l">
              <a:spcBef>
                <a:spcPts val="0"/>
              </a:spcBef>
              <a:spcAft>
                <a:spcPts val="0"/>
              </a:spcAft>
              <a:buSzPts val="1900"/>
              <a:buNone/>
              <a:defRPr/>
            </a:lvl8pPr>
            <a:lvl9pPr lvl="8" algn="l">
              <a:spcBef>
                <a:spcPts val="0"/>
              </a:spcBef>
              <a:spcAft>
                <a:spcPts val="0"/>
              </a:spcAft>
              <a:buSzPts val="1900"/>
              <a:buNone/>
              <a:defRPr/>
            </a:lvl9pPr>
          </a:lstStyle>
          <a:p/>
        </p:txBody>
      </p:sp>
      <p:sp>
        <p:nvSpPr>
          <p:cNvPr id="295" name="Google Shape;295;g85199c2fb5_21_47"/>
          <p:cNvSpPr txBox="1"/>
          <p:nvPr>
            <p:ph idx="12" type="sldNum"/>
          </p:nvPr>
        </p:nvSpPr>
        <p:spPr>
          <a:xfrm>
            <a:off x="8610600" y="6356351"/>
            <a:ext cx="2743200" cy="365125"/>
          </a:xfrm>
          <a:prstGeom prst="rect">
            <a:avLst/>
          </a:prstGeom>
          <a:noFill/>
          <a:ln>
            <a:noFill/>
          </a:ln>
        </p:spPr>
        <p:txBody>
          <a:bodyPr anchorCtr="0" anchor="ctr" bIns="60925" lIns="121900" spcFirstLastPara="1" rIns="121900" wrap="square" tIns="60925">
            <a:noAutofit/>
          </a:bodyPr>
          <a:lstStyle>
            <a:lvl1pPr indent="0" lvl="0" marL="0" algn="r">
              <a:spcBef>
                <a:spcPts val="0"/>
              </a:spcBef>
              <a:spcAft>
                <a:spcPts val="0"/>
              </a:spcAft>
              <a:buClr>
                <a:srgbClr val="888888"/>
              </a:buClr>
              <a:buSzPts val="1200"/>
              <a:buFont typeface="Calibri"/>
              <a:buNone/>
              <a:defRPr/>
            </a:lvl1pPr>
            <a:lvl2pPr indent="0" lvl="1" marL="0" algn="r">
              <a:spcBef>
                <a:spcPts val="0"/>
              </a:spcBef>
              <a:spcAft>
                <a:spcPts val="0"/>
              </a:spcAft>
              <a:buClr>
                <a:srgbClr val="888888"/>
              </a:buClr>
              <a:buSzPts val="1200"/>
              <a:buFont typeface="Calibri"/>
              <a:buNone/>
              <a:defRPr/>
            </a:lvl2pPr>
            <a:lvl3pPr indent="0" lvl="2" marL="0" algn="r">
              <a:spcBef>
                <a:spcPts val="0"/>
              </a:spcBef>
              <a:spcAft>
                <a:spcPts val="0"/>
              </a:spcAft>
              <a:buClr>
                <a:srgbClr val="888888"/>
              </a:buClr>
              <a:buSzPts val="1200"/>
              <a:buFont typeface="Calibri"/>
              <a:buNone/>
              <a:defRPr/>
            </a:lvl3pPr>
            <a:lvl4pPr indent="0" lvl="3" marL="0" algn="r">
              <a:spcBef>
                <a:spcPts val="0"/>
              </a:spcBef>
              <a:spcAft>
                <a:spcPts val="0"/>
              </a:spcAft>
              <a:buClr>
                <a:srgbClr val="888888"/>
              </a:buClr>
              <a:buSzPts val="1200"/>
              <a:buFont typeface="Calibri"/>
              <a:buNone/>
              <a:defRPr/>
            </a:lvl4pPr>
            <a:lvl5pPr indent="0" lvl="4" marL="0" algn="r">
              <a:spcBef>
                <a:spcPts val="0"/>
              </a:spcBef>
              <a:spcAft>
                <a:spcPts val="0"/>
              </a:spcAft>
              <a:buClr>
                <a:srgbClr val="888888"/>
              </a:buClr>
              <a:buSzPts val="1200"/>
              <a:buFont typeface="Calibri"/>
              <a:buNone/>
              <a:defRPr/>
            </a:lvl5pPr>
            <a:lvl6pPr indent="0" lvl="5" marL="0" algn="r">
              <a:spcBef>
                <a:spcPts val="0"/>
              </a:spcBef>
              <a:spcAft>
                <a:spcPts val="0"/>
              </a:spcAft>
              <a:buClr>
                <a:srgbClr val="888888"/>
              </a:buClr>
              <a:buSzPts val="1200"/>
              <a:buFont typeface="Calibri"/>
              <a:buNone/>
              <a:defRPr/>
            </a:lvl6pPr>
            <a:lvl7pPr indent="0" lvl="6" marL="0" algn="r">
              <a:spcBef>
                <a:spcPts val="0"/>
              </a:spcBef>
              <a:spcAft>
                <a:spcPts val="0"/>
              </a:spcAft>
              <a:buClr>
                <a:srgbClr val="888888"/>
              </a:buClr>
              <a:buSzPts val="1200"/>
              <a:buFont typeface="Calibri"/>
              <a:buNone/>
              <a:defRPr/>
            </a:lvl7pPr>
            <a:lvl8pPr indent="0" lvl="7" marL="0" algn="r">
              <a:spcBef>
                <a:spcPts val="0"/>
              </a:spcBef>
              <a:spcAft>
                <a:spcPts val="0"/>
              </a:spcAft>
              <a:buClr>
                <a:srgbClr val="888888"/>
              </a:buClr>
              <a:buSzPts val="1200"/>
              <a:buFont typeface="Calibri"/>
              <a:buNone/>
              <a:defRPr/>
            </a:lvl8pPr>
            <a:lvl9pPr indent="0" lvl="8" marL="0" algn="r">
              <a:spcBef>
                <a:spcPts val="0"/>
              </a:spcBef>
              <a:spcAft>
                <a:spcPts val="0"/>
              </a:spcAft>
              <a:buClr>
                <a:srgbClr val="888888"/>
              </a:buClr>
              <a:buSzPts val="1200"/>
              <a:buFont typeface="Calibri"/>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spTree>
      <p:nvGrpSpPr>
        <p:cNvPr id="296" name="Shape 296"/>
        <p:cNvGrpSpPr/>
        <p:nvPr/>
      </p:nvGrpSpPr>
      <p:grpSpPr>
        <a:xfrm>
          <a:off x="0" y="0"/>
          <a:ext cx="0" cy="0"/>
          <a:chOff x="0" y="0"/>
          <a:chExt cx="0" cy="0"/>
        </a:xfrm>
      </p:grpSpPr>
      <p:sp>
        <p:nvSpPr>
          <p:cNvPr id="297" name="Google Shape;297;g85199c2fb5_21_51"/>
          <p:cNvSpPr txBox="1"/>
          <p:nvPr>
            <p:ph type="title"/>
          </p:nvPr>
        </p:nvSpPr>
        <p:spPr>
          <a:xfrm>
            <a:off x="839788" y="457200"/>
            <a:ext cx="3932237" cy="1600200"/>
          </a:xfrm>
          <a:prstGeom prst="rect">
            <a:avLst/>
          </a:prstGeom>
          <a:noFill/>
          <a:ln>
            <a:noFill/>
          </a:ln>
        </p:spPr>
        <p:txBody>
          <a:bodyPr anchorCtr="0" anchor="b" bIns="60925" lIns="121900" spcFirstLastPara="1" rIns="121900" wrap="square" tIns="60925">
            <a:no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900"/>
              <a:buNone/>
              <a:defRPr/>
            </a:lvl2pPr>
            <a:lvl3pPr lvl="2">
              <a:spcBef>
                <a:spcPts val="0"/>
              </a:spcBef>
              <a:spcAft>
                <a:spcPts val="0"/>
              </a:spcAft>
              <a:buSzPts val="1900"/>
              <a:buNone/>
              <a:defRPr/>
            </a:lvl3pPr>
            <a:lvl4pPr lvl="3">
              <a:spcBef>
                <a:spcPts val="0"/>
              </a:spcBef>
              <a:spcAft>
                <a:spcPts val="0"/>
              </a:spcAft>
              <a:buSzPts val="1900"/>
              <a:buNone/>
              <a:defRPr/>
            </a:lvl4pPr>
            <a:lvl5pPr lvl="4">
              <a:spcBef>
                <a:spcPts val="0"/>
              </a:spcBef>
              <a:spcAft>
                <a:spcPts val="0"/>
              </a:spcAft>
              <a:buSzPts val="1900"/>
              <a:buNone/>
              <a:defRPr/>
            </a:lvl5pPr>
            <a:lvl6pPr lvl="5">
              <a:spcBef>
                <a:spcPts val="0"/>
              </a:spcBef>
              <a:spcAft>
                <a:spcPts val="0"/>
              </a:spcAft>
              <a:buSzPts val="1900"/>
              <a:buNone/>
              <a:defRPr/>
            </a:lvl6pPr>
            <a:lvl7pPr lvl="6">
              <a:spcBef>
                <a:spcPts val="0"/>
              </a:spcBef>
              <a:spcAft>
                <a:spcPts val="0"/>
              </a:spcAft>
              <a:buSzPts val="1900"/>
              <a:buNone/>
              <a:defRPr/>
            </a:lvl7pPr>
            <a:lvl8pPr lvl="7">
              <a:spcBef>
                <a:spcPts val="0"/>
              </a:spcBef>
              <a:spcAft>
                <a:spcPts val="0"/>
              </a:spcAft>
              <a:buSzPts val="1900"/>
              <a:buNone/>
              <a:defRPr/>
            </a:lvl8pPr>
            <a:lvl9pPr lvl="8">
              <a:spcBef>
                <a:spcPts val="0"/>
              </a:spcBef>
              <a:spcAft>
                <a:spcPts val="0"/>
              </a:spcAft>
              <a:buSzPts val="1900"/>
              <a:buNone/>
              <a:defRPr/>
            </a:lvl9pPr>
          </a:lstStyle>
          <a:p/>
        </p:txBody>
      </p:sp>
      <p:sp>
        <p:nvSpPr>
          <p:cNvPr id="298" name="Google Shape;298;g85199c2fb5_21_51"/>
          <p:cNvSpPr txBox="1"/>
          <p:nvPr>
            <p:ph idx="1" type="body"/>
          </p:nvPr>
        </p:nvSpPr>
        <p:spPr>
          <a:xfrm>
            <a:off x="5183188" y="987425"/>
            <a:ext cx="6172200" cy="4873625"/>
          </a:xfrm>
          <a:prstGeom prst="rect">
            <a:avLst/>
          </a:prstGeom>
          <a:noFill/>
          <a:ln>
            <a:noFill/>
          </a:ln>
        </p:spPr>
        <p:txBody>
          <a:bodyPr anchorCtr="0" anchor="t" bIns="60925" lIns="121900" spcFirstLastPara="1" rIns="121900" wrap="square" tIns="60925">
            <a:no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99" name="Google Shape;299;g85199c2fb5_21_51"/>
          <p:cNvSpPr txBox="1"/>
          <p:nvPr>
            <p:ph idx="2" type="body"/>
          </p:nvPr>
        </p:nvSpPr>
        <p:spPr>
          <a:xfrm>
            <a:off x="839788" y="2057400"/>
            <a:ext cx="3932237" cy="3811588"/>
          </a:xfrm>
          <a:prstGeom prst="rect">
            <a:avLst/>
          </a:prstGeom>
          <a:noFill/>
          <a:ln>
            <a:noFill/>
          </a:ln>
        </p:spPr>
        <p:txBody>
          <a:bodyPr anchorCtr="0" anchor="t" bIns="60925" lIns="121900" spcFirstLastPara="1" rIns="121900" wrap="square" tIns="60925">
            <a:no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0" name="Google Shape;300;g85199c2fb5_21_51"/>
          <p:cNvSpPr txBox="1"/>
          <p:nvPr>
            <p:ph idx="10" type="dt"/>
          </p:nvPr>
        </p:nvSpPr>
        <p:spPr>
          <a:xfrm>
            <a:off x="838200" y="6356351"/>
            <a:ext cx="2743200" cy="365125"/>
          </a:xfrm>
          <a:prstGeom prst="rect">
            <a:avLst/>
          </a:prstGeom>
          <a:noFill/>
          <a:ln>
            <a:noFill/>
          </a:ln>
        </p:spPr>
        <p:txBody>
          <a:bodyPr anchorCtr="0" anchor="ctr" bIns="60925" lIns="121900" spcFirstLastPara="1" rIns="121900" wrap="square" tIns="60925">
            <a:noAutofit/>
          </a:bodyPr>
          <a:lstStyle>
            <a:lvl1pPr lvl="0" algn="l">
              <a:spcBef>
                <a:spcPts val="0"/>
              </a:spcBef>
              <a:spcAft>
                <a:spcPts val="0"/>
              </a:spcAft>
              <a:buSzPts val="1900"/>
              <a:buNone/>
              <a:defRPr/>
            </a:lvl1pPr>
            <a:lvl2pPr lvl="1" algn="l">
              <a:spcBef>
                <a:spcPts val="0"/>
              </a:spcBef>
              <a:spcAft>
                <a:spcPts val="0"/>
              </a:spcAft>
              <a:buSzPts val="1900"/>
              <a:buNone/>
              <a:defRPr/>
            </a:lvl2pPr>
            <a:lvl3pPr lvl="2" algn="l">
              <a:spcBef>
                <a:spcPts val="0"/>
              </a:spcBef>
              <a:spcAft>
                <a:spcPts val="0"/>
              </a:spcAft>
              <a:buSzPts val="1900"/>
              <a:buNone/>
              <a:defRPr/>
            </a:lvl3pPr>
            <a:lvl4pPr lvl="3" algn="l">
              <a:spcBef>
                <a:spcPts val="0"/>
              </a:spcBef>
              <a:spcAft>
                <a:spcPts val="0"/>
              </a:spcAft>
              <a:buSzPts val="1900"/>
              <a:buNone/>
              <a:defRPr/>
            </a:lvl4pPr>
            <a:lvl5pPr lvl="4" algn="l">
              <a:spcBef>
                <a:spcPts val="0"/>
              </a:spcBef>
              <a:spcAft>
                <a:spcPts val="0"/>
              </a:spcAft>
              <a:buSzPts val="1900"/>
              <a:buNone/>
              <a:defRPr/>
            </a:lvl5pPr>
            <a:lvl6pPr lvl="5" algn="l">
              <a:spcBef>
                <a:spcPts val="0"/>
              </a:spcBef>
              <a:spcAft>
                <a:spcPts val="0"/>
              </a:spcAft>
              <a:buSzPts val="1900"/>
              <a:buNone/>
              <a:defRPr/>
            </a:lvl6pPr>
            <a:lvl7pPr lvl="6" algn="l">
              <a:spcBef>
                <a:spcPts val="0"/>
              </a:spcBef>
              <a:spcAft>
                <a:spcPts val="0"/>
              </a:spcAft>
              <a:buSzPts val="1900"/>
              <a:buNone/>
              <a:defRPr/>
            </a:lvl7pPr>
            <a:lvl8pPr lvl="7" algn="l">
              <a:spcBef>
                <a:spcPts val="0"/>
              </a:spcBef>
              <a:spcAft>
                <a:spcPts val="0"/>
              </a:spcAft>
              <a:buSzPts val="1900"/>
              <a:buNone/>
              <a:defRPr/>
            </a:lvl8pPr>
            <a:lvl9pPr lvl="8" algn="l">
              <a:spcBef>
                <a:spcPts val="0"/>
              </a:spcBef>
              <a:spcAft>
                <a:spcPts val="0"/>
              </a:spcAft>
              <a:buSzPts val="1900"/>
              <a:buNone/>
              <a:defRPr/>
            </a:lvl9pPr>
          </a:lstStyle>
          <a:p/>
        </p:txBody>
      </p:sp>
      <p:sp>
        <p:nvSpPr>
          <p:cNvPr id="301" name="Google Shape;301;g85199c2fb5_21_51"/>
          <p:cNvSpPr txBox="1"/>
          <p:nvPr>
            <p:ph idx="11" type="ftr"/>
          </p:nvPr>
        </p:nvSpPr>
        <p:spPr>
          <a:xfrm>
            <a:off x="4038600" y="6356351"/>
            <a:ext cx="4114800" cy="365125"/>
          </a:xfrm>
          <a:prstGeom prst="rect">
            <a:avLst/>
          </a:prstGeom>
          <a:noFill/>
          <a:ln>
            <a:noFill/>
          </a:ln>
        </p:spPr>
        <p:txBody>
          <a:bodyPr anchorCtr="0" anchor="ctr" bIns="60925" lIns="121900" spcFirstLastPara="1" rIns="121900" wrap="square" tIns="60925">
            <a:noAutofit/>
          </a:bodyPr>
          <a:lstStyle>
            <a:lvl1pPr lvl="0" algn="ctr">
              <a:spcBef>
                <a:spcPts val="0"/>
              </a:spcBef>
              <a:spcAft>
                <a:spcPts val="0"/>
              </a:spcAft>
              <a:buSzPts val="1900"/>
              <a:buNone/>
              <a:defRPr/>
            </a:lvl1pPr>
            <a:lvl2pPr lvl="1" algn="l">
              <a:spcBef>
                <a:spcPts val="0"/>
              </a:spcBef>
              <a:spcAft>
                <a:spcPts val="0"/>
              </a:spcAft>
              <a:buSzPts val="1900"/>
              <a:buNone/>
              <a:defRPr/>
            </a:lvl2pPr>
            <a:lvl3pPr lvl="2" algn="l">
              <a:spcBef>
                <a:spcPts val="0"/>
              </a:spcBef>
              <a:spcAft>
                <a:spcPts val="0"/>
              </a:spcAft>
              <a:buSzPts val="1900"/>
              <a:buNone/>
              <a:defRPr/>
            </a:lvl3pPr>
            <a:lvl4pPr lvl="3" algn="l">
              <a:spcBef>
                <a:spcPts val="0"/>
              </a:spcBef>
              <a:spcAft>
                <a:spcPts val="0"/>
              </a:spcAft>
              <a:buSzPts val="1900"/>
              <a:buNone/>
              <a:defRPr/>
            </a:lvl4pPr>
            <a:lvl5pPr lvl="4" algn="l">
              <a:spcBef>
                <a:spcPts val="0"/>
              </a:spcBef>
              <a:spcAft>
                <a:spcPts val="0"/>
              </a:spcAft>
              <a:buSzPts val="1900"/>
              <a:buNone/>
              <a:defRPr/>
            </a:lvl5pPr>
            <a:lvl6pPr lvl="5" algn="l">
              <a:spcBef>
                <a:spcPts val="0"/>
              </a:spcBef>
              <a:spcAft>
                <a:spcPts val="0"/>
              </a:spcAft>
              <a:buSzPts val="1900"/>
              <a:buNone/>
              <a:defRPr/>
            </a:lvl6pPr>
            <a:lvl7pPr lvl="6" algn="l">
              <a:spcBef>
                <a:spcPts val="0"/>
              </a:spcBef>
              <a:spcAft>
                <a:spcPts val="0"/>
              </a:spcAft>
              <a:buSzPts val="1900"/>
              <a:buNone/>
              <a:defRPr/>
            </a:lvl7pPr>
            <a:lvl8pPr lvl="7" algn="l">
              <a:spcBef>
                <a:spcPts val="0"/>
              </a:spcBef>
              <a:spcAft>
                <a:spcPts val="0"/>
              </a:spcAft>
              <a:buSzPts val="1900"/>
              <a:buNone/>
              <a:defRPr/>
            </a:lvl8pPr>
            <a:lvl9pPr lvl="8" algn="l">
              <a:spcBef>
                <a:spcPts val="0"/>
              </a:spcBef>
              <a:spcAft>
                <a:spcPts val="0"/>
              </a:spcAft>
              <a:buSzPts val="1900"/>
              <a:buNone/>
              <a:defRPr/>
            </a:lvl9pPr>
          </a:lstStyle>
          <a:p/>
        </p:txBody>
      </p:sp>
      <p:sp>
        <p:nvSpPr>
          <p:cNvPr id="302" name="Google Shape;302;g85199c2fb5_21_51"/>
          <p:cNvSpPr txBox="1"/>
          <p:nvPr>
            <p:ph idx="12" type="sldNum"/>
          </p:nvPr>
        </p:nvSpPr>
        <p:spPr>
          <a:xfrm>
            <a:off x="8610600" y="6356351"/>
            <a:ext cx="2743200" cy="365125"/>
          </a:xfrm>
          <a:prstGeom prst="rect">
            <a:avLst/>
          </a:prstGeom>
          <a:noFill/>
          <a:ln>
            <a:noFill/>
          </a:ln>
        </p:spPr>
        <p:txBody>
          <a:bodyPr anchorCtr="0" anchor="ctr" bIns="60925" lIns="121900" spcFirstLastPara="1" rIns="121900" wrap="square" tIns="60925">
            <a:noAutofit/>
          </a:bodyPr>
          <a:lstStyle>
            <a:lvl1pPr indent="0" lvl="0" marL="0" algn="r">
              <a:spcBef>
                <a:spcPts val="0"/>
              </a:spcBef>
              <a:spcAft>
                <a:spcPts val="0"/>
              </a:spcAft>
              <a:buClr>
                <a:srgbClr val="888888"/>
              </a:buClr>
              <a:buSzPts val="1200"/>
              <a:buFont typeface="Calibri"/>
              <a:buNone/>
              <a:defRPr/>
            </a:lvl1pPr>
            <a:lvl2pPr indent="0" lvl="1" marL="0" algn="r">
              <a:spcBef>
                <a:spcPts val="0"/>
              </a:spcBef>
              <a:spcAft>
                <a:spcPts val="0"/>
              </a:spcAft>
              <a:buClr>
                <a:srgbClr val="888888"/>
              </a:buClr>
              <a:buSzPts val="1200"/>
              <a:buFont typeface="Calibri"/>
              <a:buNone/>
              <a:defRPr/>
            </a:lvl2pPr>
            <a:lvl3pPr indent="0" lvl="2" marL="0" algn="r">
              <a:spcBef>
                <a:spcPts val="0"/>
              </a:spcBef>
              <a:spcAft>
                <a:spcPts val="0"/>
              </a:spcAft>
              <a:buClr>
                <a:srgbClr val="888888"/>
              </a:buClr>
              <a:buSzPts val="1200"/>
              <a:buFont typeface="Calibri"/>
              <a:buNone/>
              <a:defRPr/>
            </a:lvl3pPr>
            <a:lvl4pPr indent="0" lvl="3" marL="0" algn="r">
              <a:spcBef>
                <a:spcPts val="0"/>
              </a:spcBef>
              <a:spcAft>
                <a:spcPts val="0"/>
              </a:spcAft>
              <a:buClr>
                <a:srgbClr val="888888"/>
              </a:buClr>
              <a:buSzPts val="1200"/>
              <a:buFont typeface="Calibri"/>
              <a:buNone/>
              <a:defRPr/>
            </a:lvl4pPr>
            <a:lvl5pPr indent="0" lvl="4" marL="0" algn="r">
              <a:spcBef>
                <a:spcPts val="0"/>
              </a:spcBef>
              <a:spcAft>
                <a:spcPts val="0"/>
              </a:spcAft>
              <a:buClr>
                <a:srgbClr val="888888"/>
              </a:buClr>
              <a:buSzPts val="1200"/>
              <a:buFont typeface="Calibri"/>
              <a:buNone/>
              <a:defRPr/>
            </a:lvl5pPr>
            <a:lvl6pPr indent="0" lvl="5" marL="0" algn="r">
              <a:spcBef>
                <a:spcPts val="0"/>
              </a:spcBef>
              <a:spcAft>
                <a:spcPts val="0"/>
              </a:spcAft>
              <a:buClr>
                <a:srgbClr val="888888"/>
              </a:buClr>
              <a:buSzPts val="1200"/>
              <a:buFont typeface="Calibri"/>
              <a:buNone/>
              <a:defRPr/>
            </a:lvl6pPr>
            <a:lvl7pPr indent="0" lvl="6" marL="0" algn="r">
              <a:spcBef>
                <a:spcPts val="0"/>
              </a:spcBef>
              <a:spcAft>
                <a:spcPts val="0"/>
              </a:spcAft>
              <a:buClr>
                <a:srgbClr val="888888"/>
              </a:buClr>
              <a:buSzPts val="1200"/>
              <a:buFont typeface="Calibri"/>
              <a:buNone/>
              <a:defRPr/>
            </a:lvl7pPr>
            <a:lvl8pPr indent="0" lvl="7" marL="0" algn="r">
              <a:spcBef>
                <a:spcPts val="0"/>
              </a:spcBef>
              <a:spcAft>
                <a:spcPts val="0"/>
              </a:spcAft>
              <a:buClr>
                <a:srgbClr val="888888"/>
              </a:buClr>
              <a:buSzPts val="1200"/>
              <a:buFont typeface="Calibri"/>
              <a:buNone/>
              <a:defRPr/>
            </a:lvl8pPr>
            <a:lvl9pPr indent="0" lvl="8" marL="0" algn="r">
              <a:spcBef>
                <a:spcPts val="0"/>
              </a:spcBef>
              <a:spcAft>
                <a:spcPts val="0"/>
              </a:spcAft>
              <a:buClr>
                <a:srgbClr val="888888"/>
              </a:buClr>
              <a:buSzPts val="1200"/>
              <a:buFont typeface="Calibri"/>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35" name="Shape 35"/>
        <p:cNvGrpSpPr/>
        <p:nvPr/>
      </p:nvGrpSpPr>
      <p:grpSpPr>
        <a:xfrm>
          <a:off x="0" y="0"/>
          <a:ext cx="0" cy="0"/>
          <a:chOff x="0" y="0"/>
          <a:chExt cx="0" cy="0"/>
        </a:xfrm>
      </p:grpSpPr>
      <p:sp>
        <p:nvSpPr>
          <p:cNvPr id="36" name="Google Shape;36;p8"/>
          <p:cNvSpPr/>
          <p:nvPr/>
        </p:nvSpPr>
        <p:spPr>
          <a:xfrm>
            <a:off x="445982" y="606554"/>
            <a:ext cx="11300036" cy="1258827"/>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8"/>
          <p:cNvSpPr txBox="1"/>
          <p:nvPr>
            <p:ph type="title"/>
          </p:nvPr>
        </p:nvSpPr>
        <p:spPr>
          <a:xfrm>
            <a:off x="581193" y="729658"/>
            <a:ext cx="11029616" cy="988332"/>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l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8"/>
          <p:cNvSpPr txBox="1"/>
          <p:nvPr>
            <p:ph idx="1" type="body"/>
          </p:nvPr>
        </p:nvSpPr>
        <p:spPr>
          <a:xfrm>
            <a:off x="581193" y="2228003"/>
            <a:ext cx="5422390" cy="3633047"/>
          </a:xfrm>
          <a:prstGeom prst="rect">
            <a:avLst/>
          </a:prstGeom>
          <a:noFill/>
          <a:ln>
            <a:noFill/>
          </a:ln>
        </p:spPr>
        <p:txBody>
          <a:bodyPr anchorCtr="0" anchor="ctr" bIns="45700" lIns="91425" spcFirstLastPara="1" rIns="91425" wrap="square" tIns="45700">
            <a:normAutofit/>
          </a:bodyPr>
          <a:lstStyle>
            <a:lvl1pPr indent="-333756" lvl="0" marL="457200" algn="l">
              <a:spcBef>
                <a:spcPts val="360"/>
              </a:spcBef>
              <a:spcAft>
                <a:spcPts val="0"/>
              </a:spcAft>
              <a:buSzPts val="1656"/>
              <a:buChar char="◼"/>
              <a:defRPr/>
            </a:lvl1pPr>
            <a:lvl2pPr indent="-333756" lvl="1" marL="914400" algn="l">
              <a:spcBef>
                <a:spcPts val="600"/>
              </a:spcBef>
              <a:spcAft>
                <a:spcPts val="0"/>
              </a:spcAft>
              <a:buSzPts val="1656"/>
              <a:buChar char="◼"/>
              <a:defRPr/>
            </a:lvl2pPr>
            <a:lvl3pPr indent="-333756" lvl="2" marL="1371600" algn="l">
              <a:spcBef>
                <a:spcPts val="600"/>
              </a:spcBef>
              <a:spcAft>
                <a:spcPts val="0"/>
              </a:spcAft>
              <a:buSzPts val="1656"/>
              <a:buChar char="◼"/>
              <a:defRPr/>
            </a:lvl3pPr>
            <a:lvl4pPr indent="-333756" lvl="3" marL="1828800" algn="l">
              <a:spcBef>
                <a:spcPts val="600"/>
              </a:spcBef>
              <a:spcAft>
                <a:spcPts val="0"/>
              </a:spcAft>
              <a:buSzPts val="1656"/>
              <a:buChar char="◼"/>
              <a:defRPr/>
            </a:lvl4pPr>
            <a:lvl5pPr indent="-333756" lvl="4" marL="2286000" algn="l">
              <a:spcBef>
                <a:spcPts val="600"/>
              </a:spcBef>
              <a:spcAft>
                <a:spcPts val="0"/>
              </a:spcAft>
              <a:buSzPts val="1656"/>
              <a:buChar char="◼"/>
              <a:defRPr/>
            </a:lvl5pPr>
            <a:lvl6pPr indent="-333756" lvl="5" marL="2743200" algn="l">
              <a:spcBef>
                <a:spcPts val="600"/>
              </a:spcBef>
              <a:spcAft>
                <a:spcPts val="0"/>
              </a:spcAft>
              <a:buSzPts val="1656"/>
              <a:buChar char="◼"/>
              <a:defRPr/>
            </a:lvl6pPr>
            <a:lvl7pPr indent="-333756" lvl="6" marL="3200400" algn="l">
              <a:spcBef>
                <a:spcPts val="600"/>
              </a:spcBef>
              <a:spcAft>
                <a:spcPts val="0"/>
              </a:spcAft>
              <a:buSzPts val="1656"/>
              <a:buChar char="◼"/>
              <a:defRPr/>
            </a:lvl7pPr>
            <a:lvl8pPr indent="-333756" lvl="7" marL="3657600" algn="l">
              <a:spcBef>
                <a:spcPts val="600"/>
              </a:spcBef>
              <a:spcAft>
                <a:spcPts val="0"/>
              </a:spcAft>
              <a:buSzPts val="1656"/>
              <a:buChar char="◼"/>
              <a:defRPr/>
            </a:lvl8pPr>
            <a:lvl9pPr indent="-333756" lvl="8" marL="4114800" algn="l">
              <a:spcBef>
                <a:spcPts val="600"/>
              </a:spcBef>
              <a:spcAft>
                <a:spcPts val="600"/>
              </a:spcAft>
              <a:buSzPts val="1656"/>
              <a:buChar char="◼"/>
              <a:defRPr/>
            </a:lvl9pPr>
          </a:lstStyle>
          <a:p/>
        </p:txBody>
      </p:sp>
      <p:sp>
        <p:nvSpPr>
          <p:cNvPr id="39" name="Google Shape;39;p8"/>
          <p:cNvSpPr txBox="1"/>
          <p:nvPr>
            <p:ph idx="2" type="body"/>
          </p:nvPr>
        </p:nvSpPr>
        <p:spPr>
          <a:xfrm>
            <a:off x="6188417" y="2228003"/>
            <a:ext cx="5422392" cy="3633047"/>
          </a:xfrm>
          <a:prstGeom prst="rect">
            <a:avLst/>
          </a:prstGeom>
          <a:noFill/>
          <a:ln>
            <a:noFill/>
          </a:ln>
        </p:spPr>
        <p:txBody>
          <a:bodyPr anchorCtr="0" anchor="ctr" bIns="45700" lIns="91425" spcFirstLastPara="1" rIns="91425" wrap="square" tIns="45700">
            <a:normAutofit/>
          </a:bodyPr>
          <a:lstStyle>
            <a:lvl1pPr indent="-333756" lvl="0" marL="457200" algn="l">
              <a:spcBef>
                <a:spcPts val="360"/>
              </a:spcBef>
              <a:spcAft>
                <a:spcPts val="0"/>
              </a:spcAft>
              <a:buSzPts val="1656"/>
              <a:buChar char="◼"/>
              <a:defRPr/>
            </a:lvl1pPr>
            <a:lvl2pPr indent="-333756" lvl="1" marL="914400" algn="l">
              <a:spcBef>
                <a:spcPts val="600"/>
              </a:spcBef>
              <a:spcAft>
                <a:spcPts val="0"/>
              </a:spcAft>
              <a:buSzPts val="1656"/>
              <a:buChar char="◼"/>
              <a:defRPr/>
            </a:lvl2pPr>
            <a:lvl3pPr indent="-333756" lvl="2" marL="1371600" algn="l">
              <a:spcBef>
                <a:spcPts val="600"/>
              </a:spcBef>
              <a:spcAft>
                <a:spcPts val="0"/>
              </a:spcAft>
              <a:buSzPts val="1656"/>
              <a:buChar char="◼"/>
              <a:defRPr/>
            </a:lvl3pPr>
            <a:lvl4pPr indent="-333756" lvl="3" marL="1828800" algn="l">
              <a:spcBef>
                <a:spcPts val="600"/>
              </a:spcBef>
              <a:spcAft>
                <a:spcPts val="0"/>
              </a:spcAft>
              <a:buSzPts val="1656"/>
              <a:buChar char="◼"/>
              <a:defRPr/>
            </a:lvl4pPr>
            <a:lvl5pPr indent="-333756" lvl="4" marL="2286000" algn="l">
              <a:spcBef>
                <a:spcPts val="600"/>
              </a:spcBef>
              <a:spcAft>
                <a:spcPts val="0"/>
              </a:spcAft>
              <a:buSzPts val="1656"/>
              <a:buChar char="◼"/>
              <a:defRPr/>
            </a:lvl5pPr>
            <a:lvl6pPr indent="-333756" lvl="5" marL="2743200" algn="l">
              <a:spcBef>
                <a:spcPts val="600"/>
              </a:spcBef>
              <a:spcAft>
                <a:spcPts val="0"/>
              </a:spcAft>
              <a:buSzPts val="1656"/>
              <a:buChar char="◼"/>
              <a:defRPr/>
            </a:lvl6pPr>
            <a:lvl7pPr indent="-333756" lvl="6" marL="3200400" algn="l">
              <a:spcBef>
                <a:spcPts val="600"/>
              </a:spcBef>
              <a:spcAft>
                <a:spcPts val="0"/>
              </a:spcAft>
              <a:buSzPts val="1656"/>
              <a:buChar char="◼"/>
              <a:defRPr/>
            </a:lvl7pPr>
            <a:lvl8pPr indent="-333756" lvl="7" marL="3657600" algn="l">
              <a:spcBef>
                <a:spcPts val="600"/>
              </a:spcBef>
              <a:spcAft>
                <a:spcPts val="0"/>
              </a:spcAft>
              <a:buSzPts val="1656"/>
              <a:buChar char="◼"/>
              <a:defRPr/>
            </a:lvl8pPr>
            <a:lvl9pPr indent="-333756" lvl="8" marL="4114800" algn="l">
              <a:spcBef>
                <a:spcPts val="600"/>
              </a:spcBef>
              <a:spcAft>
                <a:spcPts val="600"/>
              </a:spcAft>
              <a:buSzPts val="1656"/>
              <a:buChar char="◼"/>
              <a:defRPr/>
            </a:lvl9pPr>
          </a:lstStyle>
          <a:p/>
        </p:txBody>
      </p:sp>
      <p:sp>
        <p:nvSpPr>
          <p:cNvPr id="40" name="Google Shape;40;p8"/>
          <p:cNvSpPr txBox="1"/>
          <p:nvPr>
            <p:ph idx="10" type="dt"/>
          </p:nvPr>
        </p:nvSpPr>
        <p:spPr>
          <a:xfrm>
            <a:off x="7605951" y="5956137"/>
            <a:ext cx="284479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 name="Google Shape;41;p8"/>
          <p:cNvSpPr txBox="1"/>
          <p:nvPr>
            <p:ph idx="11" type="ftr"/>
          </p:nvPr>
        </p:nvSpPr>
        <p:spPr>
          <a:xfrm>
            <a:off x="581192" y="5951811"/>
            <a:ext cx="691721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8"/>
          <p:cNvSpPr txBox="1"/>
          <p:nvPr>
            <p:ph idx="12" type="sldNum"/>
          </p:nvPr>
        </p:nvSpPr>
        <p:spPr>
          <a:xfrm>
            <a:off x="10558300" y="5956137"/>
            <a:ext cx="105251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type="picTx">
  <p:cSld name="PICTURE_WITH_CAPTION_TEXT">
    <p:spTree>
      <p:nvGrpSpPr>
        <p:cNvPr id="303" name="Shape 303"/>
        <p:cNvGrpSpPr/>
        <p:nvPr/>
      </p:nvGrpSpPr>
      <p:grpSpPr>
        <a:xfrm>
          <a:off x="0" y="0"/>
          <a:ext cx="0" cy="0"/>
          <a:chOff x="0" y="0"/>
          <a:chExt cx="0" cy="0"/>
        </a:xfrm>
      </p:grpSpPr>
      <p:sp>
        <p:nvSpPr>
          <p:cNvPr id="304" name="Google Shape;304;g85199c2fb5_21_58"/>
          <p:cNvSpPr txBox="1"/>
          <p:nvPr>
            <p:ph type="title"/>
          </p:nvPr>
        </p:nvSpPr>
        <p:spPr>
          <a:xfrm>
            <a:off x="839788" y="457200"/>
            <a:ext cx="3932237" cy="1600200"/>
          </a:xfrm>
          <a:prstGeom prst="rect">
            <a:avLst/>
          </a:prstGeom>
          <a:noFill/>
          <a:ln>
            <a:noFill/>
          </a:ln>
        </p:spPr>
        <p:txBody>
          <a:bodyPr anchorCtr="0" anchor="b" bIns="60925" lIns="121900" spcFirstLastPara="1" rIns="121900" wrap="square" tIns="60925">
            <a:no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900"/>
              <a:buNone/>
              <a:defRPr/>
            </a:lvl2pPr>
            <a:lvl3pPr lvl="2">
              <a:spcBef>
                <a:spcPts val="0"/>
              </a:spcBef>
              <a:spcAft>
                <a:spcPts val="0"/>
              </a:spcAft>
              <a:buSzPts val="1900"/>
              <a:buNone/>
              <a:defRPr/>
            </a:lvl3pPr>
            <a:lvl4pPr lvl="3">
              <a:spcBef>
                <a:spcPts val="0"/>
              </a:spcBef>
              <a:spcAft>
                <a:spcPts val="0"/>
              </a:spcAft>
              <a:buSzPts val="1900"/>
              <a:buNone/>
              <a:defRPr/>
            </a:lvl4pPr>
            <a:lvl5pPr lvl="4">
              <a:spcBef>
                <a:spcPts val="0"/>
              </a:spcBef>
              <a:spcAft>
                <a:spcPts val="0"/>
              </a:spcAft>
              <a:buSzPts val="1900"/>
              <a:buNone/>
              <a:defRPr/>
            </a:lvl5pPr>
            <a:lvl6pPr lvl="5">
              <a:spcBef>
                <a:spcPts val="0"/>
              </a:spcBef>
              <a:spcAft>
                <a:spcPts val="0"/>
              </a:spcAft>
              <a:buSzPts val="1900"/>
              <a:buNone/>
              <a:defRPr/>
            </a:lvl6pPr>
            <a:lvl7pPr lvl="6">
              <a:spcBef>
                <a:spcPts val="0"/>
              </a:spcBef>
              <a:spcAft>
                <a:spcPts val="0"/>
              </a:spcAft>
              <a:buSzPts val="1900"/>
              <a:buNone/>
              <a:defRPr/>
            </a:lvl7pPr>
            <a:lvl8pPr lvl="7">
              <a:spcBef>
                <a:spcPts val="0"/>
              </a:spcBef>
              <a:spcAft>
                <a:spcPts val="0"/>
              </a:spcAft>
              <a:buSzPts val="1900"/>
              <a:buNone/>
              <a:defRPr/>
            </a:lvl8pPr>
            <a:lvl9pPr lvl="8">
              <a:spcBef>
                <a:spcPts val="0"/>
              </a:spcBef>
              <a:spcAft>
                <a:spcPts val="0"/>
              </a:spcAft>
              <a:buSzPts val="1900"/>
              <a:buNone/>
              <a:defRPr/>
            </a:lvl9pPr>
          </a:lstStyle>
          <a:p/>
        </p:txBody>
      </p:sp>
      <p:sp>
        <p:nvSpPr>
          <p:cNvPr id="305" name="Google Shape;305;g85199c2fb5_21_58"/>
          <p:cNvSpPr/>
          <p:nvPr>
            <p:ph idx="2" type="pic"/>
          </p:nvPr>
        </p:nvSpPr>
        <p:spPr>
          <a:xfrm>
            <a:off x="5183188" y="987425"/>
            <a:ext cx="6172200" cy="4873625"/>
          </a:xfrm>
          <a:prstGeom prst="rect">
            <a:avLst/>
          </a:prstGeom>
          <a:noFill/>
          <a:ln>
            <a:noFill/>
          </a:ln>
        </p:spPr>
        <p:txBody>
          <a:bodyPr anchorCtr="0" anchor="t" bIns="60925" lIns="121900" spcFirstLastPara="1" rIns="121900" wrap="square" tIns="60925">
            <a:noAutofit/>
          </a:bodyPr>
          <a:lstStyle>
            <a:lvl1pPr lvl="0" marR="0" rtl="0" algn="l">
              <a:lnSpc>
                <a:spcPct val="90000"/>
              </a:lnSpc>
              <a:spcBef>
                <a:spcPts val="1000"/>
              </a:spcBef>
              <a:spcAft>
                <a:spcPts val="0"/>
              </a:spcAft>
              <a:buClr>
                <a:schemeClr val="dk1"/>
              </a:buClr>
              <a:buSzPts val="3200"/>
              <a:buFont typeface="Arial"/>
              <a:buNone/>
              <a:defRPr b="0" i="0" sz="3200" u="none" cap="none" strike="noStrike">
                <a:solidFill>
                  <a:schemeClr val="dk1"/>
                </a:solidFill>
                <a:latin typeface="Calibri"/>
                <a:ea typeface="Calibri"/>
                <a:cs typeface="Calibri"/>
                <a:sym typeface="Calibri"/>
              </a:defRPr>
            </a:lvl1pPr>
            <a:lvl2pPr lvl="1" marR="0" rtl="0" algn="l">
              <a:lnSpc>
                <a:spcPct val="90000"/>
              </a:lnSpc>
              <a:spcBef>
                <a:spcPts val="50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306" name="Google Shape;306;g85199c2fb5_21_58"/>
          <p:cNvSpPr txBox="1"/>
          <p:nvPr>
            <p:ph idx="1" type="body"/>
          </p:nvPr>
        </p:nvSpPr>
        <p:spPr>
          <a:xfrm>
            <a:off x="839788" y="2057400"/>
            <a:ext cx="3932237" cy="3811588"/>
          </a:xfrm>
          <a:prstGeom prst="rect">
            <a:avLst/>
          </a:prstGeom>
          <a:noFill/>
          <a:ln>
            <a:noFill/>
          </a:ln>
        </p:spPr>
        <p:txBody>
          <a:bodyPr anchorCtr="0" anchor="t" bIns="60925" lIns="121900" spcFirstLastPara="1" rIns="121900" wrap="square" tIns="60925">
            <a:no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07" name="Google Shape;307;g85199c2fb5_21_58"/>
          <p:cNvSpPr txBox="1"/>
          <p:nvPr>
            <p:ph idx="10" type="dt"/>
          </p:nvPr>
        </p:nvSpPr>
        <p:spPr>
          <a:xfrm>
            <a:off x="838200" y="6356351"/>
            <a:ext cx="2743200" cy="365125"/>
          </a:xfrm>
          <a:prstGeom prst="rect">
            <a:avLst/>
          </a:prstGeom>
          <a:noFill/>
          <a:ln>
            <a:noFill/>
          </a:ln>
        </p:spPr>
        <p:txBody>
          <a:bodyPr anchorCtr="0" anchor="ctr" bIns="60925" lIns="121900" spcFirstLastPara="1" rIns="121900" wrap="square" tIns="60925">
            <a:noAutofit/>
          </a:bodyPr>
          <a:lstStyle>
            <a:lvl1pPr lvl="0" algn="l">
              <a:spcBef>
                <a:spcPts val="0"/>
              </a:spcBef>
              <a:spcAft>
                <a:spcPts val="0"/>
              </a:spcAft>
              <a:buSzPts val="1900"/>
              <a:buNone/>
              <a:defRPr/>
            </a:lvl1pPr>
            <a:lvl2pPr lvl="1" algn="l">
              <a:spcBef>
                <a:spcPts val="0"/>
              </a:spcBef>
              <a:spcAft>
                <a:spcPts val="0"/>
              </a:spcAft>
              <a:buSzPts val="1900"/>
              <a:buNone/>
              <a:defRPr/>
            </a:lvl2pPr>
            <a:lvl3pPr lvl="2" algn="l">
              <a:spcBef>
                <a:spcPts val="0"/>
              </a:spcBef>
              <a:spcAft>
                <a:spcPts val="0"/>
              </a:spcAft>
              <a:buSzPts val="1900"/>
              <a:buNone/>
              <a:defRPr/>
            </a:lvl3pPr>
            <a:lvl4pPr lvl="3" algn="l">
              <a:spcBef>
                <a:spcPts val="0"/>
              </a:spcBef>
              <a:spcAft>
                <a:spcPts val="0"/>
              </a:spcAft>
              <a:buSzPts val="1900"/>
              <a:buNone/>
              <a:defRPr/>
            </a:lvl4pPr>
            <a:lvl5pPr lvl="4" algn="l">
              <a:spcBef>
                <a:spcPts val="0"/>
              </a:spcBef>
              <a:spcAft>
                <a:spcPts val="0"/>
              </a:spcAft>
              <a:buSzPts val="1900"/>
              <a:buNone/>
              <a:defRPr/>
            </a:lvl5pPr>
            <a:lvl6pPr lvl="5" algn="l">
              <a:spcBef>
                <a:spcPts val="0"/>
              </a:spcBef>
              <a:spcAft>
                <a:spcPts val="0"/>
              </a:spcAft>
              <a:buSzPts val="1900"/>
              <a:buNone/>
              <a:defRPr/>
            </a:lvl6pPr>
            <a:lvl7pPr lvl="6" algn="l">
              <a:spcBef>
                <a:spcPts val="0"/>
              </a:spcBef>
              <a:spcAft>
                <a:spcPts val="0"/>
              </a:spcAft>
              <a:buSzPts val="1900"/>
              <a:buNone/>
              <a:defRPr/>
            </a:lvl7pPr>
            <a:lvl8pPr lvl="7" algn="l">
              <a:spcBef>
                <a:spcPts val="0"/>
              </a:spcBef>
              <a:spcAft>
                <a:spcPts val="0"/>
              </a:spcAft>
              <a:buSzPts val="1900"/>
              <a:buNone/>
              <a:defRPr/>
            </a:lvl8pPr>
            <a:lvl9pPr lvl="8" algn="l">
              <a:spcBef>
                <a:spcPts val="0"/>
              </a:spcBef>
              <a:spcAft>
                <a:spcPts val="0"/>
              </a:spcAft>
              <a:buSzPts val="1900"/>
              <a:buNone/>
              <a:defRPr/>
            </a:lvl9pPr>
          </a:lstStyle>
          <a:p/>
        </p:txBody>
      </p:sp>
      <p:sp>
        <p:nvSpPr>
          <p:cNvPr id="308" name="Google Shape;308;g85199c2fb5_21_58"/>
          <p:cNvSpPr txBox="1"/>
          <p:nvPr>
            <p:ph idx="11" type="ftr"/>
          </p:nvPr>
        </p:nvSpPr>
        <p:spPr>
          <a:xfrm>
            <a:off x="4038600" y="6356351"/>
            <a:ext cx="4114800" cy="365125"/>
          </a:xfrm>
          <a:prstGeom prst="rect">
            <a:avLst/>
          </a:prstGeom>
          <a:noFill/>
          <a:ln>
            <a:noFill/>
          </a:ln>
        </p:spPr>
        <p:txBody>
          <a:bodyPr anchorCtr="0" anchor="ctr" bIns="60925" lIns="121900" spcFirstLastPara="1" rIns="121900" wrap="square" tIns="60925">
            <a:noAutofit/>
          </a:bodyPr>
          <a:lstStyle>
            <a:lvl1pPr lvl="0" algn="ctr">
              <a:spcBef>
                <a:spcPts val="0"/>
              </a:spcBef>
              <a:spcAft>
                <a:spcPts val="0"/>
              </a:spcAft>
              <a:buSzPts val="1900"/>
              <a:buNone/>
              <a:defRPr/>
            </a:lvl1pPr>
            <a:lvl2pPr lvl="1" algn="l">
              <a:spcBef>
                <a:spcPts val="0"/>
              </a:spcBef>
              <a:spcAft>
                <a:spcPts val="0"/>
              </a:spcAft>
              <a:buSzPts val="1900"/>
              <a:buNone/>
              <a:defRPr/>
            </a:lvl2pPr>
            <a:lvl3pPr lvl="2" algn="l">
              <a:spcBef>
                <a:spcPts val="0"/>
              </a:spcBef>
              <a:spcAft>
                <a:spcPts val="0"/>
              </a:spcAft>
              <a:buSzPts val="1900"/>
              <a:buNone/>
              <a:defRPr/>
            </a:lvl3pPr>
            <a:lvl4pPr lvl="3" algn="l">
              <a:spcBef>
                <a:spcPts val="0"/>
              </a:spcBef>
              <a:spcAft>
                <a:spcPts val="0"/>
              </a:spcAft>
              <a:buSzPts val="1900"/>
              <a:buNone/>
              <a:defRPr/>
            </a:lvl4pPr>
            <a:lvl5pPr lvl="4" algn="l">
              <a:spcBef>
                <a:spcPts val="0"/>
              </a:spcBef>
              <a:spcAft>
                <a:spcPts val="0"/>
              </a:spcAft>
              <a:buSzPts val="1900"/>
              <a:buNone/>
              <a:defRPr/>
            </a:lvl5pPr>
            <a:lvl6pPr lvl="5" algn="l">
              <a:spcBef>
                <a:spcPts val="0"/>
              </a:spcBef>
              <a:spcAft>
                <a:spcPts val="0"/>
              </a:spcAft>
              <a:buSzPts val="1900"/>
              <a:buNone/>
              <a:defRPr/>
            </a:lvl6pPr>
            <a:lvl7pPr lvl="6" algn="l">
              <a:spcBef>
                <a:spcPts val="0"/>
              </a:spcBef>
              <a:spcAft>
                <a:spcPts val="0"/>
              </a:spcAft>
              <a:buSzPts val="1900"/>
              <a:buNone/>
              <a:defRPr/>
            </a:lvl7pPr>
            <a:lvl8pPr lvl="7" algn="l">
              <a:spcBef>
                <a:spcPts val="0"/>
              </a:spcBef>
              <a:spcAft>
                <a:spcPts val="0"/>
              </a:spcAft>
              <a:buSzPts val="1900"/>
              <a:buNone/>
              <a:defRPr/>
            </a:lvl8pPr>
            <a:lvl9pPr lvl="8" algn="l">
              <a:spcBef>
                <a:spcPts val="0"/>
              </a:spcBef>
              <a:spcAft>
                <a:spcPts val="0"/>
              </a:spcAft>
              <a:buSzPts val="1900"/>
              <a:buNone/>
              <a:defRPr/>
            </a:lvl9pPr>
          </a:lstStyle>
          <a:p/>
        </p:txBody>
      </p:sp>
      <p:sp>
        <p:nvSpPr>
          <p:cNvPr id="309" name="Google Shape;309;g85199c2fb5_21_58"/>
          <p:cNvSpPr txBox="1"/>
          <p:nvPr>
            <p:ph idx="12" type="sldNum"/>
          </p:nvPr>
        </p:nvSpPr>
        <p:spPr>
          <a:xfrm>
            <a:off x="8610600" y="6356351"/>
            <a:ext cx="2743200" cy="365125"/>
          </a:xfrm>
          <a:prstGeom prst="rect">
            <a:avLst/>
          </a:prstGeom>
          <a:noFill/>
          <a:ln>
            <a:noFill/>
          </a:ln>
        </p:spPr>
        <p:txBody>
          <a:bodyPr anchorCtr="0" anchor="ctr" bIns="60925" lIns="121900" spcFirstLastPara="1" rIns="121900" wrap="square" tIns="60925">
            <a:noAutofit/>
          </a:bodyPr>
          <a:lstStyle>
            <a:lvl1pPr indent="0" lvl="0" marL="0" algn="r">
              <a:spcBef>
                <a:spcPts val="0"/>
              </a:spcBef>
              <a:spcAft>
                <a:spcPts val="0"/>
              </a:spcAft>
              <a:buClr>
                <a:srgbClr val="888888"/>
              </a:buClr>
              <a:buSzPts val="1200"/>
              <a:buFont typeface="Calibri"/>
              <a:buNone/>
              <a:defRPr/>
            </a:lvl1pPr>
            <a:lvl2pPr indent="0" lvl="1" marL="0" algn="r">
              <a:spcBef>
                <a:spcPts val="0"/>
              </a:spcBef>
              <a:spcAft>
                <a:spcPts val="0"/>
              </a:spcAft>
              <a:buClr>
                <a:srgbClr val="888888"/>
              </a:buClr>
              <a:buSzPts val="1200"/>
              <a:buFont typeface="Calibri"/>
              <a:buNone/>
              <a:defRPr/>
            </a:lvl2pPr>
            <a:lvl3pPr indent="0" lvl="2" marL="0" algn="r">
              <a:spcBef>
                <a:spcPts val="0"/>
              </a:spcBef>
              <a:spcAft>
                <a:spcPts val="0"/>
              </a:spcAft>
              <a:buClr>
                <a:srgbClr val="888888"/>
              </a:buClr>
              <a:buSzPts val="1200"/>
              <a:buFont typeface="Calibri"/>
              <a:buNone/>
              <a:defRPr/>
            </a:lvl3pPr>
            <a:lvl4pPr indent="0" lvl="3" marL="0" algn="r">
              <a:spcBef>
                <a:spcPts val="0"/>
              </a:spcBef>
              <a:spcAft>
                <a:spcPts val="0"/>
              </a:spcAft>
              <a:buClr>
                <a:srgbClr val="888888"/>
              </a:buClr>
              <a:buSzPts val="1200"/>
              <a:buFont typeface="Calibri"/>
              <a:buNone/>
              <a:defRPr/>
            </a:lvl4pPr>
            <a:lvl5pPr indent="0" lvl="4" marL="0" algn="r">
              <a:spcBef>
                <a:spcPts val="0"/>
              </a:spcBef>
              <a:spcAft>
                <a:spcPts val="0"/>
              </a:spcAft>
              <a:buClr>
                <a:srgbClr val="888888"/>
              </a:buClr>
              <a:buSzPts val="1200"/>
              <a:buFont typeface="Calibri"/>
              <a:buNone/>
              <a:defRPr/>
            </a:lvl5pPr>
            <a:lvl6pPr indent="0" lvl="5" marL="0" algn="r">
              <a:spcBef>
                <a:spcPts val="0"/>
              </a:spcBef>
              <a:spcAft>
                <a:spcPts val="0"/>
              </a:spcAft>
              <a:buClr>
                <a:srgbClr val="888888"/>
              </a:buClr>
              <a:buSzPts val="1200"/>
              <a:buFont typeface="Calibri"/>
              <a:buNone/>
              <a:defRPr/>
            </a:lvl6pPr>
            <a:lvl7pPr indent="0" lvl="6" marL="0" algn="r">
              <a:spcBef>
                <a:spcPts val="0"/>
              </a:spcBef>
              <a:spcAft>
                <a:spcPts val="0"/>
              </a:spcAft>
              <a:buClr>
                <a:srgbClr val="888888"/>
              </a:buClr>
              <a:buSzPts val="1200"/>
              <a:buFont typeface="Calibri"/>
              <a:buNone/>
              <a:defRPr/>
            </a:lvl7pPr>
            <a:lvl8pPr indent="0" lvl="7" marL="0" algn="r">
              <a:spcBef>
                <a:spcPts val="0"/>
              </a:spcBef>
              <a:spcAft>
                <a:spcPts val="0"/>
              </a:spcAft>
              <a:buClr>
                <a:srgbClr val="888888"/>
              </a:buClr>
              <a:buSzPts val="1200"/>
              <a:buFont typeface="Calibri"/>
              <a:buNone/>
              <a:defRPr/>
            </a:lvl8pPr>
            <a:lvl9pPr indent="0" lvl="8" marL="0" algn="r">
              <a:spcBef>
                <a:spcPts val="0"/>
              </a:spcBef>
              <a:spcAft>
                <a:spcPts val="0"/>
              </a:spcAft>
              <a:buClr>
                <a:srgbClr val="888888"/>
              </a:buClr>
              <a:buSzPts val="1200"/>
              <a:buFont typeface="Calibri"/>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type="vertTx">
  <p:cSld name="VERTICAL_TEXT">
    <p:spTree>
      <p:nvGrpSpPr>
        <p:cNvPr id="310" name="Shape 310"/>
        <p:cNvGrpSpPr/>
        <p:nvPr/>
      </p:nvGrpSpPr>
      <p:grpSpPr>
        <a:xfrm>
          <a:off x="0" y="0"/>
          <a:ext cx="0" cy="0"/>
          <a:chOff x="0" y="0"/>
          <a:chExt cx="0" cy="0"/>
        </a:xfrm>
      </p:grpSpPr>
      <p:sp>
        <p:nvSpPr>
          <p:cNvPr id="311" name="Google Shape;311;g85199c2fb5_21_65"/>
          <p:cNvSpPr txBox="1"/>
          <p:nvPr>
            <p:ph type="title"/>
          </p:nvPr>
        </p:nvSpPr>
        <p:spPr>
          <a:xfrm>
            <a:off x="838200" y="365125"/>
            <a:ext cx="10515600" cy="1325563"/>
          </a:xfrm>
          <a:prstGeom prst="rect">
            <a:avLst/>
          </a:prstGeom>
          <a:noFill/>
          <a:ln>
            <a:noFill/>
          </a:ln>
        </p:spPr>
        <p:txBody>
          <a:bodyPr anchorCtr="0" anchor="ctr" bIns="60925" lIns="121900" spcFirstLastPara="1" rIns="121900" wrap="square" tIns="60925">
            <a:noAutofit/>
          </a:bodyPr>
          <a:lstStyle>
            <a:lvl1pPr lvl="0" algn="l">
              <a:lnSpc>
                <a:spcPct val="90000"/>
              </a:lnSpc>
              <a:spcBef>
                <a:spcPts val="0"/>
              </a:spcBef>
              <a:spcAft>
                <a:spcPts val="0"/>
              </a:spcAft>
              <a:buClr>
                <a:schemeClr val="dk1"/>
              </a:buClr>
              <a:buSzPts val="2400"/>
              <a:buNone/>
              <a:defRPr/>
            </a:lvl1pPr>
            <a:lvl2pPr lvl="1">
              <a:spcBef>
                <a:spcPts val="0"/>
              </a:spcBef>
              <a:spcAft>
                <a:spcPts val="0"/>
              </a:spcAft>
              <a:buSzPts val="1900"/>
              <a:buNone/>
              <a:defRPr/>
            </a:lvl2pPr>
            <a:lvl3pPr lvl="2">
              <a:spcBef>
                <a:spcPts val="0"/>
              </a:spcBef>
              <a:spcAft>
                <a:spcPts val="0"/>
              </a:spcAft>
              <a:buSzPts val="1900"/>
              <a:buNone/>
              <a:defRPr/>
            </a:lvl3pPr>
            <a:lvl4pPr lvl="3">
              <a:spcBef>
                <a:spcPts val="0"/>
              </a:spcBef>
              <a:spcAft>
                <a:spcPts val="0"/>
              </a:spcAft>
              <a:buSzPts val="1900"/>
              <a:buNone/>
              <a:defRPr/>
            </a:lvl4pPr>
            <a:lvl5pPr lvl="4">
              <a:spcBef>
                <a:spcPts val="0"/>
              </a:spcBef>
              <a:spcAft>
                <a:spcPts val="0"/>
              </a:spcAft>
              <a:buSzPts val="1900"/>
              <a:buNone/>
              <a:defRPr/>
            </a:lvl5pPr>
            <a:lvl6pPr lvl="5">
              <a:spcBef>
                <a:spcPts val="0"/>
              </a:spcBef>
              <a:spcAft>
                <a:spcPts val="0"/>
              </a:spcAft>
              <a:buSzPts val="1900"/>
              <a:buNone/>
              <a:defRPr/>
            </a:lvl6pPr>
            <a:lvl7pPr lvl="6">
              <a:spcBef>
                <a:spcPts val="0"/>
              </a:spcBef>
              <a:spcAft>
                <a:spcPts val="0"/>
              </a:spcAft>
              <a:buSzPts val="1900"/>
              <a:buNone/>
              <a:defRPr/>
            </a:lvl7pPr>
            <a:lvl8pPr lvl="7">
              <a:spcBef>
                <a:spcPts val="0"/>
              </a:spcBef>
              <a:spcAft>
                <a:spcPts val="0"/>
              </a:spcAft>
              <a:buSzPts val="1900"/>
              <a:buNone/>
              <a:defRPr/>
            </a:lvl8pPr>
            <a:lvl9pPr lvl="8">
              <a:spcBef>
                <a:spcPts val="0"/>
              </a:spcBef>
              <a:spcAft>
                <a:spcPts val="0"/>
              </a:spcAft>
              <a:buSzPts val="1900"/>
              <a:buNone/>
              <a:defRPr/>
            </a:lvl9pPr>
          </a:lstStyle>
          <a:p/>
        </p:txBody>
      </p:sp>
      <p:sp>
        <p:nvSpPr>
          <p:cNvPr id="312" name="Google Shape;312;g85199c2fb5_21_65"/>
          <p:cNvSpPr txBox="1"/>
          <p:nvPr>
            <p:ph idx="1" type="body"/>
          </p:nvPr>
        </p:nvSpPr>
        <p:spPr>
          <a:xfrm rot="5400000">
            <a:off x="3920330" y="-1256505"/>
            <a:ext cx="4351339" cy="10515600"/>
          </a:xfrm>
          <a:prstGeom prst="rect">
            <a:avLst/>
          </a:prstGeom>
          <a:noFill/>
          <a:ln>
            <a:noFill/>
          </a:ln>
        </p:spPr>
        <p:txBody>
          <a:bodyPr anchorCtr="0" anchor="t" bIns="60925" lIns="121900" spcFirstLastPara="1" rIns="121900" wrap="square" tIns="60925">
            <a:noAutofit/>
          </a:bodyPr>
          <a:lstStyle>
            <a:lvl1pPr indent="-381000" lvl="0" marL="457200" algn="l">
              <a:lnSpc>
                <a:spcPct val="90000"/>
              </a:lnSpc>
              <a:spcBef>
                <a:spcPts val="1000"/>
              </a:spcBef>
              <a:spcAft>
                <a:spcPts val="0"/>
              </a:spcAft>
              <a:buClr>
                <a:schemeClr val="dk1"/>
              </a:buClr>
              <a:buSzPts val="2400"/>
              <a:buChar char="•"/>
              <a:defRPr/>
            </a:lvl1pPr>
            <a:lvl2pPr indent="-381000" lvl="1" marL="914400" algn="l">
              <a:lnSpc>
                <a:spcPct val="90000"/>
              </a:lnSpc>
              <a:spcBef>
                <a:spcPts val="500"/>
              </a:spcBef>
              <a:spcAft>
                <a:spcPts val="0"/>
              </a:spcAft>
              <a:buClr>
                <a:schemeClr val="dk1"/>
              </a:buClr>
              <a:buSzPts val="2400"/>
              <a:buChar char="•"/>
              <a:defRPr/>
            </a:lvl2pPr>
            <a:lvl3pPr indent="-381000" lvl="2" marL="1371600" algn="l">
              <a:lnSpc>
                <a:spcPct val="90000"/>
              </a:lnSpc>
              <a:spcBef>
                <a:spcPts val="500"/>
              </a:spcBef>
              <a:spcAft>
                <a:spcPts val="0"/>
              </a:spcAft>
              <a:buClr>
                <a:schemeClr val="dk1"/>
              </a:buClr>
              <a:buSzPts val="2400"/>
              <a:buChar char="•"/>
              <a:defRPr/>
            </a:lvl3pPr>
            <a:lvl4pPr indent="-381000" lvl="3" marL="1828800" algn="l">
              <a:lnSpc>
                <a:spcPct val="90000"/>
              </a:lnSpc>
              <a:spcBef>
                <a:spcPts val="500"/>
              </a:spcBef>
              <a:spcAft>
                <a:spcPts val="0"/>
              </a:spcAft>
              <a:buClr>
                <a:schemeClr val="dk1"/>
              </a:buClr>
              <a:buSzPts val="2400"/>
              <a:buChar char="•"/>
              <a:defRPr/>
            </a:lvl4pPr>
            <a:lvl5pPr indent="-381000" lvl="4" marL="2286000" algn="l">
              <a:lnSpc>
                <a:spcPct val="90000"/>
              </a:lnSpc>
              <a:spcBef>
                <a:spcPts val="500"/>
              </a:spcBef>
              <a:spcAft>
                <a:spcPts val="0"/>
              </a:spcAft>
              <a:buClr>
                <a:schemeClr val="dk1"/>
              </a:buClr>
              <a:buSzPts val="2400"/>
              <a:buChar char="•"/>
              <a:defRPr/>
            </a:lvl5pPr>
            <a:lvl6pPr indent="-381000" lvl="5" marL="2743200" algn="l">
              <a:lnSpc>
                <a:spcPct val="90000"/>
              </a:lnSpc>
              <a:spcBef>
                <a:spcPts val="500"/>
              </a:spcBef>
              <a:spcAft>
                <a:spcPts val="0"/>
              </a:spcAft>
              <a:buClr>
                <a:schemeClr val="dk1"/>
              </a:buClr>
              <a:buSzPts val="2400"/>
              <a:buChar char="•"/>
              <a:defRPr/>
            </a:lvl6pPr>
            <a:lvl7pPr indent="-381000" lvl="6" marL="3200400" algn="l">
              <a:lnSpc>
                <a:spcPct val="90000"/>
              </a:lnSpc>
              <a:spcBef>
                <a:spcPts val="500"/>
              </a:spcBef>
              <a:spcAft>
                <a:spcPts val="0"/>
              </a:spcAft>
              <a:buClr>
                <a:schemeClr val="dk1"/>
              </a:buClr>
              <a:buSzPts val="2400"/>
              <a:buChar char="•"/>
              <a:defRPr/>
            </a:lvl7pPr>
            <a:lvl8pPr indent="-381000" lvl="7" marL="3657600" algn="l">
              <a:lnSpc>
                <a:spcPct val="90000"/>
              </a:lnSpc>
              <a:spcBef>
                <a:spcPts val="500"/>
              </a:spcBef>
              <a:spcAft>
                <a:spcPts val="0"/>
              </a:spcAft>
              <a:buClr>
                <a:schemeClr val="dk1"/>
              </a:buClr>
              <a:buSzPts val="2400"/>
              <a:buChar char="•"/>
              <a:defRPr/>
            </a:lvl8pPr>
            <a:lvl9pPr indent="-381000" lvl="8" marL="4114800" algn="l">
              <a:lnSpc>
                <a:spcPct val="90000"/>
              </a:lnSpc>
              <a:spcBef>
                <a:spcPts val="500"/>
              </a:spcBef>
              <a:spcAft>
                <a:spcPts val="0"/>
              </a:spcAft>
              <a:buClr>
                <a:schemeClr val="dk1"/>
              </a:buClr>
              <a:buSzPts val="2400"/>
              <a:buChar char="•"/>
              <a:defRPr/>
            </a:lvl9pPr>
          </a:lstStyle>
          <a:p/>
        </p:txBody>
      </p:sp>
      <p:sp>
        <p:nvSpPr>
          <p:cNvPr id="313" name="Google Shape;313;g85199c2fb5_21_65"/>
          <p:cNvSpPr txBox="1"/>
          <p:nvPr>
            <p:ph idx="10" type="dt"/>
          </p:nvPr>
        </p:nvSpPr>
        <p:spPr>
          <a:xfrm>
            <a:off x="838200" y="6356351"/>
            <a:ext cx="2743200" cy="365125"/>
          </a:xfrm>
          <a:prstGeom prst="rect">
            <a:avLst/>
          </a:prstGeom>
          <a:noFill/>
          <a:ln>
            <a:noFill/>
          </a:ln>
        </p:spPr>
        <p:txBody>
          <a:bodyPr anchorCtr="0" anchor="ctr" bIns="60925" lIns="121900" spcFirstLastPara="1" rIns="121900" wrap="square" tIns="60925">
            <a:noAutofit/>
          </a:bodyPr>
          <a:lstStyle>
            <a:lvl1pPr lvl="0" algn="l">
              <a:spcBef>
                <a:spcPts val="0"/>
              </a:spcBef>
              <a:spcAft>
                <a:spcPts val="0"/>
              </a:spcAft>
              <a:buSzPts val="1900"/>
              <a:buNone/>
              <a:defRPr/>
            </a:lvl1pPr>
            <a:lvl2pPr lvl="1" algn="l">
              <a:spcBef>
                <a:spcPts val="0"/>
              </a:spcBef>
              <a:spcAft>
                <a:spcPts val="0"/>
              </a:spcAft>
              <a:buSzPts val="1900"/>
              <a:buNone/>
              <a:defRPr/>
            </a:lvl2pPr>
            <a:lvl3pPr lvl="2" algn="l">
              <a:spcBef>
                <a:spcPts val="0"/>
              </a:spcBef>
              <a:spcAft>
                <a:spcPts val="0"/>
              </a:spcAft>
              <a:buSzPts val="1900"/>
              <a:buNone/>
              <a:defRPr/>
            </a:lvl3pPr>
            <a:lvl4pPr lvl="3" algn="l">
              <a:spcBef>
                <a:spcPts val="0"/>
              </a:spcBef>
              <a:spcAft>
                <a:spcPts val="0"/>
              </a:spcAft>
              <a:buSzPts val="1900"/>
              <a:buNone/>
              <a:defRPr/>
            </a:lvl4pPr>
            <a:lvl5pPr lvl="4" algn="l">
              <a:spcBef>
                <a:spcPts val="0"/>
              </a:spcBef>
              <a:spcAft>
                <a:spcPts val="0"/>
              </a:spcAft>
              <a:buSzPts val="1900"/>
              <a:buNone/>
              <a:defRPr/>
            </a:lvl5pPr>
            <a:lvl6pPr lvl="5" algn="l">
              <a:spcBef>
                <a:spcPts val="0"/>
              </a:spcBef>
              <a:spcAft>
                <a:spcPts val="0"/>
              </a:spcAft>
              <a:buSzPts val="1900"/>
              <a:buNone/>
              <a:defRPr/>
            </a:lvl6pPr>
            <a:lvl7pPr lvl="6" algn="l">
              <a:spcBef>
                <a:spcPts val="0"/>
              </a:spcBef>
              <a:spcAft>
                <a:spcPts val="0"/>
              </a:spcAft>
              <a:buSzPts val="1900"/>
              <a:buNone/>
              <a:defRPr/>
            </a:lvl7pPr>
            <a:lvl8pPr lvl="7" algn="l">
              <a:spcBef>
                <a:spcPts val="0"/>
              </a:spcBef>
              <a:spcAft>
                <a:spcPts val="0"/>
              </a:spcAft>
              <a:buSzPts val="1900"/>
              <a:buNone/>
              <a:defRPr/>
            </a:lvl8pPr>
            <a:lvl9pPr lvl="8" algn="l">
              <a:spcBef>
                <a:spcPts val="0"/>
              </a:spcBef>
              <a:spcAft>
                <a:spcPts val="0"/>
              </a:spcAft>
              <a:buSzPts val="1900"/>
              <a:buNone/>
              <a:defRPr/>
            </a:lvl9pPr>
          </a:lstStyle>
          <a:p/>
        </p:txBody>
      </p:sp>
      <p:sp>
        <p:nvSpPr>
          <p:cNvPr id="314" name="Google Shape;314;g85199c2fb5_21_65"/>
          <p:cNvSpPr txBox="1"/>
          <p:nvPr>
            <p:ph idx="11" type="ftr"/>
          </p:nvPr>
        </p:nvSpPr>
        <p:spPr>
          <a:xfrm>
            <a:off x="4038600" y="6356351"/>
            <a:ext cx="4114800" cy="365125"/>
          </a:xfrm>
          <a:prstGeom prst="rect">
            <a:avLst/>
          </a:prstGeom>
          <a:noFill/>
          <a:ln>
            <a:noFill/>
          </a:ln>
        </p:spPr>
        <p:txBody>
          <a:bodyPr anchorCtr="0" anchor="ctr" bIns="60925" lIns="121900" spcFirstLastPara="1" rIns="121900" wrap="square" tIns="60925">
            <a:noAutofit/>
          </a:bodyPr>
          <a:lstStyle>
            <a:lvl1pPr lvl="0" algn="ctr">
              <a:spcBef>
                <a:spcPts val="0"/>
              </a:spcBef>
              <a:spcAft>
                <a:spcPts val="0"/>
              </a:spcAft>
              <a:buSzPts val="1900"/>
              <a:buNone/>
              <a:defRPr/>
            </a:lvl1pPr>
            <a:lvl2pPr lvl="1" algn="l">
              <a:spcBef>
                <a:spcPts val="0"/>
              </a:spcBef>
              <a:spcAft>
                <a:spcPts val="0"/>
              </a:spcAft>
              <a:buSzPts val="1900"/>
              <a:buNone/>
              <a:defRPr/>
            </a:lvl2pPr>
            <a:lvl3pPr lvl="2" algn="l">
              <a:spcBef>
                <a:spcPts val="0"/>
              </a:spcBef>
              <a:spcAft>
                <a:spcPts val="0"/>
              </a:spcAft>
              <a:buSzPts val="1900"/>
              <a:buNone/>
              <a:defRPr/>
            </a:lvl3pPr>
            <a:lvl4pPr lvl="3" algn="l">
              <a:spcBef>
                <a:spcPts val="0"/>
              </a:spcBef>
              <a:spcAft>
                <a:spcPts val="0"/>
              </a:spcAft>
              <a:buSzPts val="1900"/>
              <a:buNone/>
              <a:defRPr/>
            </a:lvl4pPr>
            <a:lvl5pPr lvl="4" algn="l">
              <a:spcBef>
                <a:spcPts val="0"/>
              </a:spcBef>
              <a:spcAft>
                <a:spcPts val="0"/>
              </a:spcAft>
              <a:buSzPts val="1900"/>
              <a:buNone/>
              <a:defRPr/>
            </a:lvl5pPr>
            <a:lvl6pPr lvl="5" algn="l">
              <a:spcBef>
                <a:spcPts val="0"/>
              </a:spcBef>
              <a:spcAft>
                <a:spcPts val="0"/>
              </a:spcAft>
              <a:buSzPts val="1900"/>
              <a:buNone/>
              <a:defRPr/>
            </a:lvl6pPr>
            <a:lvl7pPr lvl="6" algn="l">
              <a:spcBef>
                <a:spcPts val="0"/>
              </a:spcBef>
              <a:spcAft>
                <a:spcPts val="0"/>
              </a:spcAft>
              <a:buSzPts val="1900"/>
              <a:buNone/>
              <a:defRPr/>
            </a:lvl7pPr>
            <a:lvl8pPr lvl="7" algn="l">
              <a:spcBef>
                <a:spcPts val="0"/>
              </a:spcBef>
              <a:spcAft>
                <a:spcPts val="0"/>
              </a:spcAft>
              <a:buSzPts val="1900"/>
              <a:buNone/>
              <a:defRPr/>
            </a:lvl8pPr>
            <a:lvl9pPr lvl="8" algn="l">
              <a:spcBef>
                <a:spcPts val="0"/>
              </a:spcBef>
              <a:spcAft>
                <a:spcPts val="0"/>
              </a:spcAft>
              <a:buSzPts val="1900"/>
              <a:buNone/>
              <a:defRPr/>
            </a:lvl9pPr>
          </a:lstStyle>
          <a:p/>
        </p:txBody>
      </p:sp>
      <p:sp>
        <p:nvSpPr>
          <p:cNvPr id="315" name="Google Shape;315;g85199c2fb5_21_65"/>
          <p:cNvSpPr txBox="1"/>
          <p:nvPr>
            <p:ph idx="12" type="sldNum"/>
          </p:nvPr>
        </p:nvSpPr>
        <p:spPr>
          <a:xfrm>
            <a:off x="8610600" y="6356351"/>
            <a:ext cx="2743200" cy="365125"/>
          </a:xfrm>
          <a:prstGeom prst="rect">
            <a:avLst/>
          </a:prstGeom>
          <a:noFill/>
          <a:ln>
            <a:noFill/>
          </a:ln>
        </p:spPr>
        <p:txBody>
          <a:bodyPr anchorCtr="0" anchor="ctr" bIns="60925" lIns="121900" spcFirstLastPara="1" rIns="121900" wrap="square" tIns="60925">
            <a:noAutofit/>
          </a:bodyPr>
          <a:lstStyle>
            <a:lvl1pPr indent="0" lvl="0" marL="0" algn="r">
              <a:spcBef>
                <a:spcPts val="0"/>
              </a:spcBef>
              <a:spcAft>
                <a:spcPts val="0"/>
              </a:spcAft>
              <a:buClr>
                <a:srgbClr val="888888"/>
              </a:buClr>
              <a:buSzPts val="1200"/>
              <a:buFont typeface="Calibri"/>
              <a:buNone/>
              <a:defRPr/>
            </a:lvl1pPr>
            <a:lvl2pPr indent="0" lvl="1" marL="0" algn="r">
              <a:spcBef>
                <a:spcPts val="0"/>
              </a:spcBef>
              <a:spcAft>
                <a:spcPts val="0"/>
              </a:spcAft>
              <a:buClr>
                <a:srgbClr val="888888"/>
              </a:buClr>
              <a:buSzPts val="1200"/>
              <a:buFont typeface="Calibri"/>
              <a:buNone/>
              <a:defRPr/>
            </a:lvl2pPr>
            <a:lvl3pPr indent="0" lvl="2" marL="0" algn="r">
              <a:spcBef>
                <a:spcPts val="0"/>
              </a:spcBef>
              <a:spcAft>
                <a:spcPts val="0"/>
              </a:spcAft>
              <a:buClr>
                <a:srgbClr val="888888"/>
              </a:buClr>
              <a:buSzPts val="1200"/>
              <a:buFont typeface="Calibri"/>
              <a:buNone/>
              <a:defRPr/>
            </a:lvl3pPr>
            <a:lvl4pPr indent="0" lvl="3" marL="0" algn="r">
              <a:spcBef>
                <a:spcPts val="0"/>
              </a:spcBef>
              <a:spcAft>
                <a:spcPts val="0"/>
              </a:spcAft>
              <a:buClr>
                <a:srgbClr val="888888"/>
              </a:buClr>
              <a:buSzPts val="1200"/>
              <a:buFont typeface="Calibri"/>
              <a:buNone/>
              <a:defRPr/>
            </a:lvl4pPr>
            <a:lvl5pPr indent="0" lvl="4" marL="0" algn="r">
              <a:spcBef>
                <a:spcPts val="0"/>
              </a:spcBef>
              <a:spcAft>
                <a:spcPts val="0"/>
              </a:spcAft>
              <a:buClr>
                <a:srgbClr val="888888"/>
              </a:buClr>
              <a:buSzPts val="1200"/>
              <a:buFont typeface="Calibri"/>
              <a:buNone/>
              <a:defRPr/>
            </a:lvl5pPr>
            <a:lvl6pPr indent="0" lvl="5" marL="0" algn="r">
              <a:spcBef>
                <a:spcPts val="0"/>
              </a:spcBef>
              <a:spcAft>
                <a:spcPts val="0"/>
              </a:spcAft>
              <a:buClr>
                <a:srgbClr val="888888"/>
              </a:buClr>
              <a:buSzPts val="1200"/>
              <a:buFont typeface="Calibri"/>
              <a:buNone/>
              <a:defRPr/>
            </a:lvl6pPr>
            <a:lvl7pPr indent="0" lvl="6" marL="0" algn="r">
              <a:spcBef>
                <a:spcPts val="0"/>
              </a:spcBef>
              <a:spcAft>
                <a:spcPts val="0"/>
              </a:spcAft>
              <a:buClr>
                <a:srgbClr val="888888"/>
              </a:buClr>
              <a:buSzPts val="1200"/>
              <a:buFont typeface="Calibri"/>
              <a:buNone/>
              <a:defRPr/>
            </a:lvl7pPr>
            <a:lvl8pPr indent="0" lvl="7" marL="0" algn="r">
              <a:spcBef>
                <a:spcPts val="0"/>
              </a:spcBef>
              <a:spcAft>
                <a:spcPts val="0"/>
              </a:spcAft>
              <a:buClr>
                <a:srgbClr val="888888"/>
              </a:buClr>
              <a:buSzPts val="1200"/>
              <a:buFont typeface="Calibri"/>
              <a:buNone/>
              <a:defRPr/>
            </a:lvl8pPr>
            <a:lvl9pPr indent="0" lvl="8" marL="0" algn="r">
              <a:spcBef>
                <a:spcPts val="0"/>
              </a:spcBef>
              <a:spcAft>
                <a:spcPts val="0"/>
              </a:spcAft>
              <a:buClr>
                <a:srgbClr val="888888"/>
              </a:buClr>
              <a:buSzPts val="1200"/>
              <a:buFont typeface="Calibri"/>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type="vertTitleAndTx">
  <p:cSld name="VERTICAL_TITLE_AND_VERTICAL_TEXT">
    <p:spTree>
      <p:nvGrpSpPr>
        <p:cNvPr id="316" name="Shape 316"/>
        <p:cNvGrpSpPr/>
        <p:nvPr/>
      </p:nvGrpSpPr>
      <p:grpSpPr>
        <a:xfrm>
          <a:off x="0" y="0"/>
          <a:ext cx="0" cy="0"/>
          <a:chOff x="0" y="0"/>
          <a:chExt cx="0" cy="0"/>
        </a:xfrm>
      </p:grpSpPr>
      <p:sp>
        <p:nvSpPr>
          <p:cNvPr id="317" name="Google Shape;317;g85199c2fb5_21_71"/>
          <p:cNvSpPr txBox="1"/>
          <p:nvPr>
            <p:ph type="title"/>
          </p:nvPr>
        </p:nvSpPr>
        <p:spPr>
          <a:xfrm rot="5400000">
            <a:off x="7133431" y="1956595"/>
            <a:ext cx="5811839" cy="2628900"/>
          </a:xfrm>
          <a:prstGeom prst="rect">
            <a:avLst/>
          </a:prstGeom>
          <a:noFill/>
          <a:ln>
            <a:noFill/>
          </a:ln>
        </p:spPr>
        <p:txBody>
          <a:bodyPr anchorCtr="0" anchor="ctr" bIns="60925" lIns="121900" spcFirstLastPara="1" rIns="121900" wrap="square" tIns="60925">
            <a:noAutofit/>
          </a:bodyPr>
          <a:lstStyle>
            <a:lvl1pPr lvl="0" algn="l">
              <a:lnSpc>
                <a:spcPct val="90000"/>
              </a:lnSpc>
              <a:spcBef>
                <a:spcPts val="0"/>
              </a:spcBef>
              <a:spcAft>
                <a:spcPts val="0"/>
              </a:spcAft>
              <a:buClr>
                <a:schemeClr val="dk1"/>
              </a:buClr>
              <a:buSzPts val="2400"/>
              <a:buNone/>
              <a:defRPr/>
            </a:lvl1pPr>
            <a:lvl2pPr lvl="1">
              <a:spcBef>
                <a:spcPts val="0"/>
              </a:spcBef>
              <a:spcAft>
                <a:spcPts val="0"/>
              </a:spcAft>
              <a:buSzPts val="1900"/>
              <a:buNone/>
              <a:defRPr/>
            </a:lvl2pPr>
            <a:lvl3pPr lvl="2">
              <a:spcBef>
                <a:spcPts val="0"/>
              </a:spcBef>
              <a:spcAft>
                <a:spcPts val="0"/>
              </a:spcAft>
              <a:buSzPts val="1900"/>
              <a:buNone/>
              <a:defRPr/>
            </a:lvl3pPr>
            <a:lvl4pPr lvl="3">
              <a:spcBef>
                <a:spcPts val="0"/>
              </a:spcBef>
              <a:spcAft>
                <a:spcPts val="0"/>
              </a:spcAft>
              <a:buSzPts val="1900"/>
              <a:buNone/>
              <a:defRPr/>
            </a:lvl4pPr>
            <a:lvl5pPr lvl="4">
              <a:spcBef>
                <a:spcPts val="0"/>
              </a:spcBef>
              <a:spcAft>
                <a:spcPts val="0"/>
              </a:spcAft>
              <a:buSzPts val="1900"/>
              <a:buNone/>
              <a:defRPr/>
            </a:lvl5pPr>
            <a:lvl6pPr lvl="5">
              <a:spcBef>
                <a:spcPts val="0"/>
              </a:spcBef>
              <a:spcAft>
                <a:spcPts val="0"/>
              </a:spcAft>
              <a:buSzPts val="1900"/>
              <a:buNone/>
              <a:defRPr/>
            </a:lvl6pPr>
            <a:lvl7pPr lvl="6">
              <a:spcBef>
                <a:spcPts val="0"/>
              </a:spcBef>
              <a:spcAft>
                <a:spcPts val="0"/>
              </a:spcAft>
              <a:buSzPts val="1900"/>
              <a:buNone/>
              <a:defRPr/>
            </a:lvl7pPr>
            <a:lvl8pPr lvl="7">
              <a:spcBef>
                <a:spcPts val="0"/>
              </a:spcBef>
              <a:spcAft>
                <a:spcPts val="0"/>
              </a:spcAft>
              <a:buSzPts val="1900"/>
              <a:buNone/>
              <a:defRPr/>
            </a:lvl8pPr>
            <a:lvl9pPr lvl="8">
              <a:spcBef>
                <a:spcPts val="0"/>
              </a:spcBef>
              <a:spcAft>
                <a:spcPts val="0"/>
              </a:spcAft>
              <a:buSzPts val="1900"/>
              <a:buNone/>
              <a:defRPr/>
            </a:lvl9pPr>
          </a:lstStyle>
          <a:p/>
        </p:txBody>
      </p:sp>
      <p:sp>
        <p:nvSpPr>
          <p:cNvPr id="318" name="Google Shape;318;g85199c2fb5_21_71"/>
          <p:cNvSpPr txBox="1"/>
          <p:nvPr>
            <p:ph idx="1" type="body"/>
          </p:nvPr>
        </p:nvSpPr>
        <p:spPr>
          <a:xfrm rot="5400000">
            <a:off x="1799431" y="-596105"/>
            <a:ext cx="5811839" cy="7734300"/>
          </a:xfrm>
          <a:prstGeom prst="rect">
            <a:avLst/>
          </a:prstGeom>
          <a:noFill/>
          <a:ln>
            <a:noFill/>
          </a:ln>
        </p:spPr>
        <p:txBody>
          <a:bodyPr anchorCtr="0" anchor="t" bIns="60925" lIns="121900" spcFirstLastPara="1" rIns="121900" wrap="square" tIns="60925">
            <a:noAutofit/>
          </a:bodyPr>
          <a:lstStyle>
            <a:lvl1pPr indent="-381000" lvl="0" marL="457200" algn="l">
              <a:lnSpc>
                <a:spcPct val="90000"/>
              </a:lnSpc>
              <a:spcBef>
                <a:spcPts val="1000"/>
              </a:spcBef>
              <a:spcAft>
                <a:spcPts val="0"/>
              </a:spcAft>
              <a:buClr>
                <a:schemeClr val="dk1"/>
              </a:buClr>
              <a:buSzPts val="2400"/>
              <a:buChar char="•"/>
              <a:defRPr/>
            </a:lvl1pPr>
            <a:lvl2pPr indent="-381000" lvl="1" marL="914400" algn="l">
              <a:lnSpc>
                <a:spcPct val="90000"/>
              </a:lnSpc>
              <a:spcBef>
                <a:spcPts val="500"/>
              </a:spcBef>
              <a:spcAft>
                <a:spcPts val="0"/>
              </a:spcAft>
              <a:buClr>
                <a:schemeClr val="dk1"/>
              </a:buClr>
              <a:buSzPts val="2400"/>
              <a:buChar char="•"/>
              <a:defRPr/>
            </a:lvl2pPr>
            <a:lvl3pPr indent="-381000" lvl="2" marL="1371600" algn="l">
              <a:lnSpc>
                <a:spcPct val="90000"/>
              </a:lnSpc>
              <a:spcBef>
                <a:spcPts val="500"/>
              </a:spcBef>
              <a:spcAft>
                <a:spcPts val="0"/>
              </a:spcAft>
              <a:buClr>
                <a:schemeClr val="dk1"/>
              </a:buClr>
              <a:buSzPts val="2400"/>
              <a:buChar char="•"/>
              <a:defRPr/>
            </a:lvl3pPr>
            <a:lvl4pPr indent="-381000" lvl="3" marL="1828800" algn="l">
              <a:lnSpc>
                <a:spcPct val="90000"/>
              </a:lnSpc>
              <a:spcBef>
                <a:spcPts val="500"/>
              </a:spcBef>
              <a:spcAft>
                <a:spcPts val="0"/>
              </a:spcAft>
              <a:buClr>
                <a:schemeClr val="dk1"/>
              </a:buClr>
              <a:buSzPts val="2400"/>
              <a:buChar char="•"/>
              <a:defRPr/>
            </a:lvl4pPr>
            <a:lvl5pPr indent="-381000" lvl="4" marL="2286000" algn="l">
              <a:lnSpc>
                <a:spcPct val="90000"/>
              </a:lnSpc>
              <a:spcBef>
                <a:spcPts val="500"/>
              </a:spcBef>
              <a:spcAft>
                <a:spcPts val="0"/>
              </a:spcAft>
              <a:buClr>
                <a:schemeClr val="dk1"/>
              </a:buClr>
              <a:buSzPts val="2400"/>
              <a:buChar char="•"/>
              <a:defRPr/>
            </a:lvl5pPr>
            <a:lvl6pPr indent="-381000" lvl="5" marL="2743200" algn="l">
              <a:lnSpc>
                <a:spcPct val="90000"/>
              </a:lnSpc>
              <a:spcBef>
                <a:spcPts val="500"/>
              </a:spcBef>
              <a:spcAft>
                <a:spcPts val="0"/>
              </a:spcAft>
              <a:buClr>
                <a:schemeClr val="dk1"/>
              </a:buClr>
              <a:buSzPts val="2400"/>
              <a:buChar char="•"/>
              <a:defRPr/>
            </a:lvl6pPr>
            <a:lvl7pPr indent="-381000" lvl="6" marL="3200400" algn="l">
              <a:lnSpc>
                <a:spcPct val="90000"/>
              </a:lnSpc>
              <a:spcBef>
                <a:spcPts val="500"/>
              </a:spcBef>
              <a:spcAft>
                <a:spcPts val="0"/>
              </a:spcAft>
              <a:buClr>
                <a:schemeClr val="dk1"/>
              </a:buClr>
              <a:buSzPts val="2400"/>
              <a:buChar char="•"/>
              <a:defRPr/>
            </a:lvl7pPr>
            <a:lvl8pPr indent="-381000" lvl="7" marL="3657600" algn="l">
              <a:lnSpc>
                <a:spcPct val="90000"/>
              </a:lnSpc>
              <a:spcBef>
                <a:spcPts val="500"/>
              </a:spcBef>
              <a:spcAft>
                <a:spcPts val="0"/>
              </a:spcAft>
              <a:buClr>
                <a:schemeClr val="dk1"/>
              </a:buClr>
              <a:buSzPts val="2400"/>
              <a:buChar char="•"/>
              <a:defRPr/>
            </a:lvl8pPr>
            <a:lvl9pPr indent="-381000" lvl="8" marL="4114800" algn="l">
              <a:lnSpc>
                <a:spcPct val="90000"/>
              </a:lnSpc>
              <a:spcBef>
                <a:spcPts val="500"/>
              </a:spcBef>
              <a:spcAft>
                <a:spcPts val="0"/>
              </a:spcAft>
              <a:buClr>
                <a:schemeClr val="dk1"/>
              </a:buClr>
              <a:buSzPts val="2400"/>
              <a:buChar char="•"/>
              <a:defRPr/>
            </a:lvl9pPr>
          </a:lstStyle>
          <a:p/>
        </p:txBody>
      </p:sp>
      <p:sp>
        <p:nvSpPr>
          <p:cNvPr id="319" name="Google Shape;319;g85199c2fb5_21_71"/>
          <p:cNvSpPr txBox="1"/>
          <p:nvPr>
            <p:ph idx="10" type="dt"/>
          </p:nvPr>
        </p:nvSpPr>
        <p:spPr>
          <a:xfrm>
            <a:off x="838200" y="6356351"/>
            <a:ext cx="2743200" cy="365125"/>
          </a:xfrm>
          <a:prstGeom prst="rect">
            <a:avLst/>
          </a:prstGeom>
          <a:noFill/>
          <a:ln>
            <a:noFill/>
          </a:ln>
        </p:spPr>
        <p:txBody>
          <a:bodyPr anchorCtr="0" anchor="ctr" bIns="60925" lIns="121900" spcFirstLastPara="1" rIns="121900" wrap="square" tIns="60925">
            <a:noAutofit/>
          </a:bodyPr>
          <a:lstStyle>
            <a:lvl1pPr lvl="0" algn="l">
              <a:spcBef>
                <a:spcPts val="0"/>
              </a:spcBef>
              <a:spcAft>
                <a:spcPts val="0"/>
              </a:spcAft>
              <a:buSzPts val="1900"/>
              <a:buNone/>
              <a:defRPr/>
            </a:lvl1pPr>
            <a:lvl2pPr lvl="1" algn="l">
              <a:spcBef>
                <a:spcPts val="0"/>
              </a:spcBef>
              <a:spcAft>
                <a:spcPts val="0"/>
              </a:spcAft>
              <a:buSzPts val="1900"/>
              <a:buNone/>
              <a:defRPr/>
            </a:lvl2pPr>
            <a:lvl3pPr lvl="2" algn="l">
              <a:spcBef>
                <a:spcPts val="0"/>
              </a:spcBef>
              <a:spcAft>
                <a:spcPts val="0"/>
              </a:spcAft>
              <a:buSzPts val="1900"/>
              <a:buNone/>
              <a:defRPr/>
            </a:lvl3pPr>
            <a:lvl4pPr lvl="3" algn="l">
              <a:spcBef>
                <a:spcPts val="0"/>
              </a:spcBef>
              <a:spcAft>
                <a:spcPts val="0"/>
              </a:spcAft>
              <a:buSzPts val="1900"/>
              <a:buNone/>
              <a:defRPr/>
            </a:lvl4pPr>
            <a:lvl5pPr lvl="4" algn="l">
              <a:spcBef>
                <a:spcPts val="0"/>
              </a:spcBef>
              <a:spcAft>
                <a:spcPts val="0"/>
              </a:spcAft>
              <a:buSzPts val="1900"/>
              <a:buNone/>
              <a:defRPr/>
            </a:lvl5pPr>
            <a:lvl6pPr lvl="5" algn="l">
              <a:spcBef>
                <a:spcPts val="0"/>
              </a:spcBef>
              <a:spcAft>
                <a:spcPts val="0"/>
              </a:spcAft>
              <a:buSzPts val="1900"/>
              <a:buNone/>
              <a:defRPr/>
            </a:lvl6pPr>
            <a:lvl7pPr lvl="6" algn="l">
              <a:spcBef>
                <a:spcPts val="0"/>
              </a:spcBef>
              <a:spcAft>
                <a:spcPts val="0"/>
              </a:spcAft>
              <a:buSzPts val="1900"/>
              <a:buNone/>
              <a:defRPr/>
            </a:lvl7pPr>
            <a:lvl8pPr lvl="7" algn="l">
              <a:spcBef>
                <a:spcPts val="0"/>
              </a:spcBef>
              <a:spcAft>
                <a:spcPts val="0"/>
              </a:spcAft>
              <a:buSzPts val="1900"/>
              <a:buNone/>
              <a:defRPr/>
            </a:lvl8pPr>
            <a:lvl9pPr lvl="8" algn="l">
              <a:spcBef>
                <a:spcPts val="0"/>
              </a:spcBef>
              <a:spcAft>
                <a:spcPts val="0"/>
              </a:spcAft>
              <a:buSzPts val="1900"/>
              <a:buNone/>
              <a:defRPr/>
            </a:lvl9pPr>
          </a:lstStyle>
          <a:p/>
        </p:txBody>
      </p:sp>
      <p:sp>
        <p:nvSpPr>
          <p:cNvPr id="320" name="Google Shape;320;g85199c2fb5_21_71"/>
          <p:cNvSpPr txBox="1"/>
          <p:nvPr>
            <p:ph idx="11" type="ftr"/>
          </p:nvPr>
        </p:nvSpPr>
        <p:spPr>
          <a:xfrm>
            <a:off x="4038600" y="6356351"/>
            <a:ext cx="4114800" cy="365125"/>
          </a:xfrm>
          <a:prstGeom prst="rect">
            <a:avLst/>
          </a:prstGeom>
          <a:noFill/>
          <a:ln>
            <a:noFill/>
          </a:ln>
        </p:spPr>
        <p:txBody>
          <a:bodyPr anchorCtr="0" anchor="ctr" bIns="60925" lIns="121900" spcFirstLastPara="1" rIns="121900" wrap="square" tIns="60925">
            <a:noAutofit/>
          </a:bodyPr>
          <a:lstStyle>
            <a:lvl1pPr lvl="0" algn="ctr">
              <a:spcBef>
                <a:spcPts val="0"/>
              </a:spcBef>
              <a:spcAft>
                <a:spcPts val="0"/>
              </a:spcAft>
              <a:buSzPts val="1900"/>
              <a:buNone/>
              <a:defRPr/>
            </a:lvl1pPr>
            <a:lvl2pPr lvl="1" algn="l">
              <a:spcBef>
                <a:spcPts val="0"/>
              </a:spcBef>
              <a:spcAft>
                <a:spcPts val="0"/>
              </a:spcAft>
              <a:buSzPts val="1900"/>
              <a:buNone/>
              <a:defRPr/>
            </a:lvl2pPr>
            <a:lvl3pPr lvl="2" algn="l">
              <a:spcBef>
                <a:spcPts val="0"/>
              </a:spcBef>
              <a:spcAft>
                <a:spcPts val="0"/>
              </a:spcAft>
              <a:buSzPts val="1900"/>
              <a:buNone/>
              <a:defRPr/>
            </a:lvl3pPr>
            <a:lvl4pPr lvl="3" algn="l">
              <a:spcBef>
                <a:spcPts val="0"/>
              </a:spcBef>
              <a:spcAft>
                <a:spcPts val="0"/>
              </a:spcAft>
              <a:buSzPts val="1900"/>
              <a:buNone/>
              <a:defRPr/>
            </a:lvl4pPr>
            <a:lvl5pPr lvl="4" algn="l">
              <a:spcBef>
                <a:spcPts val="0"/>
              </a:spcBef>
              <a:spcAft>
                <a:spcPts val="0"/>
              </a:spcAft>
              <a:buSzPts val="1900"/>
              <a:buNone/>
              <a:defRPr/>
            </a:lvl5pPr>
            <a:lvl6pPr lvl="5" algn="l">
              <a:spcBef>
                <a:spcPts val="0"/>
              </a:spcBef>
              <a:spcAft>
                <a:spcPts val="0"/>
              </a:spcAft>
              <a:buSzPts val="1900"/>
              <a:buNone/>
              <a:defRPr/>
            </a:lvl6pPr>
            <a:lvl7pPr lvl="6" algn="l">
              <a:spcBef>
                <a:spcPts val="0"/>
              </a:spcBef>
              <a:spcAft>
                <a:spcPts val="0"/>
              </a:spcAft>
              <a:buSzPts val="1900"/>
              <a:buNone/>
              <a:defRPr/>
            </a:lvl7pPr>
            <a:lvl8pPr lvl="7" algn="l">
              <a:spcBef>
                <a:spcPts val="0"/>
              </a:spcBef>
              <a:spcAft>
                <a:spcPts val="0"/>
              </a:spcAft>
              <a:buSzPts val="1900"/>
              <a:buNone/>
              <a:defRPr/>
            </a:lvl8pPr>
            <a:lvl9pPr lvl="8" algn="l">
              <a:spcBef>
                <a:spcPts val="0"/>
              </a:spcBef>
              <a:spcAft>
                <a:spcPts val="0"/>
              </a:spcAft>
              <a:buSzPts val="1900"/>
              <a:buNone/>
              <a:defRPr/>
            </a:lvl9pPr>
          </a:lstStyle>
          <a:p/>
        </p:txBody>
      </p:sp>
      <p:sp>
        <p:nvSpPr>
          <p:cNvPr id="321" name="Google Shape;321;g85199c2fb5_21_71"/>
          <p:cNvSpPr txBox="1"/>
          <p:nvPr>
            <p:ph idx="12" type="sldNum"/>
          </p:nvPr>
        </p:nvSpPr>
        <p:spPr>
          <a:xfrm>
            <a:off x="8610600" y="6356351"/>
            <a:ext cx="2743200" cy="365125"/>
          </a:xfrm>
          <a:prstGeom prst="rect">
            <a:avLst/>
          </a:prstGeom>
          <a:noFill/>
          <a:ln>
            <a:noFill/>
          </a:ln>
        </p:spPr>
        <p:txBody>
          <a:bodyPr anchorCtr="0" anchor="ctr" bIns="60925" lIns="121900" spcFirstLastPara="1" rIns="121900" wrap="square" tIns="60925">
            <a:noAutofit/>
          </a:bodyPr>
          <a:lstStyle>
            <a:lvl1pPr indent="0" lvl="0" marL="0" algn="r">
              <a:spcBef>
                <a:spcPts val="0"/>
              </a:spcBef>
              <a:spcAft>
                <a:spcPts val="0"/>
              </a:spcAft>
              <a:buClr>
                <a:srgbClr val="888888"/>
              </a:buClr>
              <a:buSzPts val="1200"/>
              <a:buFont typeface="Calibri"/>
              <a:buNone/>
              <a:defRPr/>
            </a:lvl1pPr>
            <a:lvl2pPr indent="0" lvl="1" marL="0" algn="r">
              <a:spcBef>
                <a:spcPts val="0"/>
              </a:spcBef>
              <a:spcAft>
                <a:spcPts val="0"/>
              </a:spcAft>
              <a:buClr>
                <a:srgbClr val="888888"/>
              </a:buClr>
              <a:buSzPts val="1200"/>
              <a:buFont typeface="Calibri"/>
              <a:buNone/>
              <a:defRPr/>
            </a:lvl2pPr>
            <a:lvl3pPr indent="0" lvl="2" marL="0" algn="r">
              <a:spcBef>
                <a:spcPts val="0"/>
              </a:spcBef>
              <a:spcAft>
                <a:spcPts val="0"/>
              </a:spcAft>
              <a:buClr>
                <a:srgbClr val="888888"/>
              </a:buClr>
              <a:buSzPts val="1200"/>
              <a:buFont typeface="Calibri"/>
              <a:buNone/>
              <a:defRPr/>
            </a:lvl3pPr>
            <a:lvl4pPr indent="0" lvl="3" marL="0" algn="r">
              <a:spcBef>
                <a:spcPts val="0"/>
              </a:spcBef>
              <a:spcAft>
                <a:spcPts val="0"/>
              </a:spcAft>
              <a:buClr>
                <a:srgbClr val="888888"/>
              </a:buClr>
              <a:buSzPts val="1200"/>
              <a:buFont typeface="Calibri"/>
              <a:buNone/>
              <a:defRPr/>
            </a:lvl4pPr>
            <a:lvl5pPr indent="0" lvl="4" marL="0" algn="r">
              <a:spcBef>
                <a:spcPts val="0"/>
              </a:spcBef>
              <a:spcAft>
                <a:spcPts val="0"/>
              </a:spcAft>
              <a:buClr>
                <a:srgbClr val="888888"/>
              </a:buClr>
              <a:buSzPts val="1200"/>
              <a:buFont typeface="Calibri"/>
              <a:buNone/>
              <a:defRPr/>
            </a:lvl5pPr>
            <a:lvl6pPr indent="0" lvl="5" marL="0" algn="r">
              <a:spcBef>
                <a:spcPts val="0"/>
              </a:spcBef>
              <a:spcAft>
                <a:spcPts val="0"/>
              </a:spcAft>
              <a:buClr>
                <a:srgbClr val="888888"/>
              </a:buClr>
              <a:buSzPts val="1200"/>
              <a:buFont typeface="Calibri"/>
              <a:buNone/>
              <a:defRPr/>
            </a:lvl6pPr>
            <a:lvl7pPr indent="0" lvl="6" marL="0" algn="r">
              <a:spcBef>
                <a:spcPts val="0"/>
              </a:spcBef>
              <a:spcAft>
                <a:spcPts val="0"/>
              </a:spcAft>
              <a:buClr>
                <a:srgbClr val="888888"/>
              </a:buClr>
              <a:buSzPts val="1200"/>
              <a:buFont typeface="Calibri"/>
              <a:buNone/>
              <a:defRPr/>
            </a:lvl7pPr>
            <a:lvl8pPr indent="0" lvl="7" marL="0" algn="r">
              <a:spcBef>
                <a:spcPts val="0"/>
              </a:spcBef>
              <a:spcAft>
                <a:spcPts val="0"/>
              </a:spcAft>
              <a:buClr>
                <a:srgbClr val="888888"/>
              </a:buClr>
              <a:buSzPts val="1200"/>
              <a:buFont typeface="Calibri"/>
              <a:buNone/>
              <a:defRPr/>
            </a:lvl8pPr>
            <a:lvl9pPr indent="0" lvl="8" marL="0" algn="r">
              <a:spcBef>
                <a:spcPts val="0"/>
              </a:spcBef>
              <a:spcAft>
                <a:spcPts val="0"/>
              </a:spcAft>
              <a:buClr>
                <a:srgbClr val="888888"/>
              </a:buClr>
              <a:buSzPts val="1200"/>
              <a:buFont typeface="Calibri"/>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43" name="Shape 43"/>
        <p:cNvGrpSpPr/>
        <p:nvPr/>
      </p:nvGrpSpPr>
      <p:grpSpPr>
        <a:xfrm>
          <a:off x="0" y="0"/>
          <a:ext cx="0" cy="0"/>
          <a:chOff x="0" y="0"/>
          <a:chExt cx="0" cy="0"/>
        </a:xfrm>
      </p:grpSpPr>
      <p:sp>
        <p:nvSpPr>
          <p:cNvPr id="44" name="Google Shape;44;p9"/>
          <p:cNvSpPr/>
          <p:nvPr/>
        </p:nvSpPr>
        <p:spPr>
          <a:xfrm>
            <a:off x="445982" y="606554"/>
            <a:ext cx="11300036" cy="1258827"/>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9"/>
          <p:cNvSpPr txBox="1"/>
          <p:nvPr>
            <p:ph type="title"/>
          </p:nvPr>
        </p:nvSpPr>
        <p:spPr>
          <a:xfrm>
            <a:off x="581193" y="729658"/>
            <a:ext cx="11029616" cy="988332"/>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l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 name="Google Shape;46;p9"/>
          <p:cNvSpPr txBox="1"/>
          <p:nvPr>
            <p:ph idx="1" type="body"/>
          </p:nvPr>
        </p:nvSpPr>
        <p:spPr>
          <a:xfrm>
            <a:off x="887219" y="2250892"/>
            <a:ext cx="5087075" cy="536005"/>
          </a:xfrm>
          <a:prstGeom prst="rect">
            <a:avLst/>
          </a:prstGeom>
          <a:noFill/>
          <a:ln>
            <a:noFill/>
          </a:ln>
        </p:spPr>
        <p:txBody>
          <a:bodyPr anchorCtr="0" anchor="b" bIns="45700" lIns="91425" spcFirstLastPara="1" rIns="91425" wrap="square" tIns="45700">
            <a:noAutofit/>
          </a:bodyPr>
          <a:lstStyle>
            <a:lvl1pPr indent="-228600" lvl="0" marL="457200" algn="l">
              <a:spcBef>
                <a:spcPts val="440"/>
              </a:spcBef>
              <a:spcAft>
                <a:spcPts val="0"/>
              </a:spcAft>
              <a:buSzPts val="2024"/>
              <a:buNone/>
              <a:defRPr b="0" sz="2200">
                <a:solidFill>
                  <a:schemeClr val="accent2"/>
                </a:solidFill>
              </a:defRPr>
            </a:lvl1pPr>
            <a:lvl2pPr indent="-228600" lvl="1" marL="914400" algn="l">
              <a:spcBef>
                <a:spcPts val="600"/>
              </a:spcBef>
              <a:spcAft>
                <a:spcPts val="0"/>
              </a:spcAft>
              <a:buSzPts val="1840"/>
              <a:buNone/>
              <a:defRPr b="1" sz="2000"/>
            </a:lvl2pPr>
            <a:lvl3pPr indent="-228600" lvl="2" marL="1371600" algn="l">
              <a:spcBef>
                <a:spcPts val="600"/>
              </a:spcBef>
              <a:spcAft>
                <a:spcPts val="0"/>
              </a:spcAft>
              <a:buSzPts val="1656"/>
              <a:buNone/>
              <a:defRPr b="1" sz="1800"/>
            </a:lvl3pPr>
            <a:lvl4pPr indent="-228600" lvl="3" marL="1828800" algn="l">
              <a:spcBef>
                <a:spcPts val="600"/>
              </a:spcBef>
              <a:spcAft>
                <a:spcPts val="0"/>
              </a:spcAft>
              <a:buSzPts val="1472"/>
              <a:buNone/>
              <a:defRPr b="1" sz="1600"/>
            </a:lvl4pPr>
            <a:lvl5pPr indent="-228600" lvl="4" marL="2286000" algn="l">
              <a:spcBef>
                <a:spcPts val="600"/>
              </a:spcBef>
              <a:spcAft>
                <a:spcPts val="0"/>
              </a:spcAft>
              <a:buSzPts val="1472"/>
              <a:buNone/>
              <a:defRPr b="1" sz="1600"/>
            </a:lvl5pPr>
            <a:lvl6pPr indent="-228600" lvl="5" marL="2743200" algn="l">
              <a:spcBef>
                <a:spcPts val="600"/>
              </a:spcBef>
              <a:spcAft>
                <a:spcPts val="0"/>
              </a:spcAft>
              <a:buSzPts val="1472"/>
              <a:buNone/>
              <a:defRPr b="1" sz="1600"/>
            </a:lvl6pPr>
            <a:lvl7pPr indent="-228600" lvl="6" marL="3200400" algn="l">
              <a:spcBef>
                <a:spcPts val="600"/>
              </a:spcBef>
              <a:spcAft>
                <a:spcPts val="0"/>
              </a:spcAft>
              <a:buSzPts val="1472"/>
              <a:buNone/>
              <a:defRPr b="1" sz="1600"/>
            </a:lvl7pPr>
            <a:lvl8pPr indent="-228600" lvl="7" marL="3657600" algn="l">
              <a:spcBef>
                <a:spcPts val="600"/>
              </a:spcBef>
              <a:spcAft>
                <a:spcPts val="0"/>
              </a:spcAft>
              <a:buSzPts val="1472"/>
              <a:buNone/>
              <a:defRPr b="1" sz="1600"/>
            </a:lvl8pPr>
            <a:lvl9pPr indent="-228600" lvl="8" marL="4114800" algn="l">
              <a:spcBef>
                <a:spcPts val="600"/>
              </a:spcBef>
              <a:spcAft>
                <a:spcPts val="600"/>
              </a:spcAft>
              <a:buSzPts val="1472"/>
              <a:buNone/>
              <a:defRPr b="1" sz="1600"/>
            </a:lvl9pPr>
          </a:lstStyle>
          <a:p/>
        </p:txBody>
      </p:sp>
      <p:sp>
        <p:nvSpPr>
          <p:cNvPr id="47" name="Google Shape;47;p9"/>
          <p:cNvSpPr txBox="1"/>
          <p:nvPr>
            <p:ph idx="2" type="body"/>
          </p:nvPr>
        </p:nvSpPr>
        <p:spPr>
          <a:xfrm>
            <a:off x="581194" y="2926052"/>
            <a:ext cx="5393100" cy="2934999"/>
          </a:xfrm>
          <a:prstGeom prst="rect">
            <a:avLst/>
          </a:prstGeom>
          <a:noFill/>
          <a:ln>
            <a:noFill/>
          </a:ln>
        </p:spPr>
        <p:txBody>
          <a:bodyPr anchorCtr="0" anchor="t" bIns="45700" lIns="91425" spcFirstLastPara="1" rIns="91425" wrap="square" tIns="45700">
            <a:normAutofit/>
          </a:bodyPr>
          <a:lstStyle>
            <a:lvl1pPr indent="-333756" lvl="0" marL="457200" algn="l">
              <a:spcBef>
                <a:spcPts val="360"/>
              </a:spcBef>
              <a:spcAft>
                <a:spcPts val="0"/>
              </a:spcAft>
              <a:buSzPts val="1656"/>
              <a:buChar char="◼"/>
              <a:defRPr/>
            </a:lvl1pPr>
            <a:lvl2pPr indent="-333756" lvl="1" marL="914400" algn="l">
              <a:spcBef>
                <a:spcPts val="600"/>
              </a:spcBef>
              <a:spcAft>
                <a:spcPts val="0"/>
              </a:spcAft>
              <a:buSzPts val="1656"/>
              <a:buChar char="◼"/>
              <a:defRPr/>
            </a:lvl2pPr>
            <a:lvl3pPr indent="-333756" lvl="2" marL="1371600" algn="l">
              <a:spcBef>
                <a:spcPts val="600"/>
              </a:spcBef>
              <a:spcAft>
                <a:spcPts val="0"/>
              </a:spcAft>
              <a:buSzPts val="1656"/>
              <a:buChar char="◼"/>
              <a:defRPr/>
            </a:lvl3pPr>
            <a:lvl4pPr indent="-333756" lvl="3" marL="1828800" algn="l">
              <a:spcBef>
                <a:spcPts val="600"/>
              </a:spcBef>
              <a:spcAft>
                <a:spcPts val="0"/>
              </a:spcAft>
              <a:buSzPts val="1656"/>
              <a:buChar char="◼"/>
              <a:defRPr/>
            </a:lvl4pPr>
            <a:lvl5pPr indent="-333756" lvl="4" marL="2286000" algn="l">
              <a:spcBef>
                <a:spcPts val="600"/>
              </a:spcBef>
              <a:spcAft>
                <a:spcPts val="0"/>
              </a:spcAft>
              <a:buSzPts val="1656"/>
              <a:buChar char="◼"/>
              <a:defRPr/>
            </a:lvl5pPr>
            <a:lvl6pPr indent="-333756" lvl="5" marL="2743200" algn="l">
              <a:spcBef>
                <a:spcPts val="600"/>
              </a:spcBef>
              <a:spcAft>
                <a:spcPts val="0"/>
              </a:spcAft>
              <a:buSzPts val="1656"/>
              <a:buChar char="◼"/>
              <a:defRPr/>
            </a:lvl6pPr>
            <a:lvl7pPr indent="-333756" lvl="6" marL="3200400" algn="l">
              <a:spcBef>
                <a:spcPts val="600"/>
              </a:spcBef>
              <a:spcAft>
                <a:spcPts val="0"/>
              </a:spcAft>
              <a:buSzPts val="1656"/>
              <a:buChar char="◼"/>
              <a:defRPr/>
            </a:lvl7pPr>
            <a:lvl8pPr indent="-333756" lvl="7" marL="3657600" algn="l">
              <a:spcBef>
                <a:spcPts val="600"/>
              </a:spcBef>
              <a:spcAft>
                <a:spcPts val="0"/>
              </a:spcAft>
              <a:buSzPts val="1656"/>
              <a:buChar char="◼"/>
              <a:defRPr/>
            </a:lvl8pPr>
            <a:lvl9pPr indent="-333756" lvl="8" marL="4114800" algn="l">
              <a:spcBef>
                <a:spcPts val="600"/>
              </a:spcBef>
              <a:spcAft>
                <a:spcPts val="600"/>
              </a:spcAft>
              <a:buSzPts val="1656"/>
              <a:buChar char="◼"/>
              <a:defRPr/>
            </a:lvl9pPr>
          </a:lstStyle>
          <a:p/>
        </p:txBody>
      </p:sp>
      <p:sp>
        <p:nvSpPr>
          <p:cNvPr id="48" name="Google Shape;48;p9"/>
          <p:cNvSpPr txBox="1"/>
          <p:nvPr>
            <p:ph idx="3" type="body"/>
          </p:nvPr>
        </p:nvSpPr>
        <p:spPr>
          <a:xfrm>
            <a:off x="6523735" y="2250892"/>
            <a:ext cx="5087073" cy="553373"/>
          </a:xfrm>
          <a:prstGeom prst="rect">
            <a:avLst/>
          </a:prstGeom>
          <a:noFill/>
          <a:ln>
            <a:noFill/>
          </a:ln>
        </p:spPr>
        <p:txBody>
          <a:bodyPr anchorCtr="0" anchor="b" bIns="45700" lIns="91425" spcFirstLastPara="1" rIns="91425" wrap="square" tIns="45700">
            <a:noAutofit/>
          </a:bodyPr>
          <a:lstStyle>
            <a:lvl1pPr indent="-228600" lvl="0" marL="457200" algn="l">
              <a:spcBef>
                <a:spcPts val="440"/>
              </a:spcBef>
              <a:spcAft>
                <a:spcPts val="0"/>
              </a:spcAft>
              <a:buSzPts val="2024"/>
              <a:buNone/>
              <a:defRPr b="0" sz="2200">
                <a:solidFill>
                  <a:schemeClr val="accent2"/>
                </a:solidFill>
              </a:defRPr>
            </a:lvl1pPr>
            <a:lvl2pPr indent="-228600" lvl="1" marL="914400" algn="l">
              <a:spcBef>
                <a:spcPts val="600"/>
              </a:spcBef>
              <a:spcAft>
                <a:spcPts val="0"/>
              </a:spcAft>
              <a:buSzPts val="1840"/>
              <a:buNone/>
              <a:defRPr b="1" sz="2000"/>
            </a:lvl2pPr>
            <a:lvl3pPr indent="-228600" lvl="2" marL="1371600" algn="l">
              <a:spcBef>
                <a:spcPts val="600"/>
              </a:spcBef>
              <a:spcAft>
                <a:spcPts val="0"/>
              </a:spcAft>
              <a:buSzPts val="1656"/>
              <a:buNone/>
              <a:defRPr b="1" sz="1800"/>
            </a:lvl3pPr>
            <a:lvl4pPr indent="-228600" lvl="3" marL="1828800" algn="l">
              <a:spcBef>
                <a:spcPts val="600"/>
              </a:spcBef>
              <a:spcAft>
                <a:spcPts val="0"/>
              </a:spcAft>
              <a:buSzPts val="1472"/>
              <a:buNone/>
              <a:defRPr b="1" sz="1600"/>
            </a:lvl4pPr>
            <a:lvl5pPr indent="-228600" lvl="4" marL="2286000" algn="l">
              <a:spcBef>
                <a:spcPts val="600"/>
              </a:spcBef>
              <a:spcAft>
                <a:spcPts val="0"/>
              </a:spcAft>
              <a:buSzPts val="1472"/>
              <a:buNone/>
              <a:defRPr b="1" sz="1600"/>
            </a:lvl5pPr>
            <a:lvl6pPr indent="-228600" lvl="5" marL="2743200" algn="l">
              <a:spcBef>
                <a:spcPts val="600"/>
              </a:spcBef>
              <a:spcAft>
                <a:spcPts val="0"/>
              </a:spcAft>
              <a:buSzPts val="1472"/>
              <a:buNone/>
              <a:defRPr b="1" sz="1600"/>
            </a:lvl6pPr>
            <a:lvl7pPr indent="-228600" lvl="6" marL="3200400" algn="l">
              <a:spcBef>
                <a:spcPts val="600"/>
              </a:spcBef>
              <a:spcAft>
                <a:spcPts val="0"/>
              </a:spcAft>
              <a:buSzPts val="1472"/>
              <a:buNone/>
              <a:defRPr b="1" sz="1600"/>
            </a:lvl7pPr>
            <a:lvl8pPr indent="-228600" lvl="7" marL="3657600" algn="l">
              <a:spcBef>
                <a:spcPts val="600"/>
              </a:spcBef>
              <a:spcAft>
                <a:spcPts val="0"/>
              </a:spcAft>
              <a:buSzPts val="1472"/>
              <a:buNone/>
              <a:defRPr b="1" sz="1600"/>
            </a:lvl8pPr>
            <a:lvl9pPr indent="-228600" lvl="8" marL="4114800" algn="l">
              <a:spcBef>
                <a:spcPts val="600"/>
              </a:spcBef>
              <a:spcAft>
                <a:spcPts val="600"/>
              </a:spcAft>
              <a:buSzPts val="1472"/>
              <a:buNone/>
              <a:defRPr b="1" sz="1600"/>
            </a:lvl9pPr>
          </a:lstStyle>
          <a:p/>
        </p:txBody>
      </p:sp>
      <p:sp>
        <p:nvSpPr>
          <p:cNvPr id="49" name="Google Shape;49;p9"/>
          <p:cNvSpPr txBox="1"/>
          <p:nvPr>
            <p:ph idx="4" type="body"/>
          </p:nvPr>
        </p:nvSpPr>
        <p:spPr>
          <a:xfrm>
            <a:off x="6217709" y="2926052"/>
            <a:ext cx="5393100" cy="2934999"/>
          </a:xfrm>
          <a:prstGeom prst="rect">
            <a:avLst/>
          </a:prstGeom>
          <a:noFill/>
          <a:ln>
            <a:noFill/>
          </a:ln>
        </p:spPr>
        <p:txBody>
          <a:bodyPr anchorCtr="0" anchor="t" bIns="45700" lIns="91425" spcFirstLastPara="1" rIns="91425" wrap="square" tIns="45700">
            <a:normAutofit/>
          </a:bodyPr>
          <a:lstStyle>
            <a:lvl1pPr indent="-333756" lvl="0" marL="457200" algn="l">
              <a:spcBef>
                <a:spcPts val="360"/>
              </a:spcBef>
              <a:spcAft>
                <a:spcPts val="0"/>
              </a:spcAft>
              <a:buSzPts val="1656"/>
              <a:buChar char="◼"/>
              <a:defRPr/>
            </a:lvl1pPr>
            <a:lvl2pPr indent="-333756" lvl="1" marL="914400" algn="l">
              <a:spcBef>
                <a:spcPts val="600"/>
              </a:spcBef>
              <a:spcAft>
                <a:spcPts val="0"/>
              </a:spcAft>
              <a:buSzPts val="1656"/>
              <a:buChar char="◼"/>
              <a:defRPr/>
            </a:lvl2pPr>
            <a:lvl3pPr indent="-333756" lvl="2" marL="1371600" algn="l">
              <a:spcBef>
                <a:spcPts val="600"/>
              </a:spcBef>
              <a:spcAft>
                <a:spcPts val="0"/>
              </a:spcAft>
              <a:buSzPts val="1656"/>
              <a:buChar char="◼"/>
              <a:defRPr/>
            </a:lvl3pPr>
            <a:lvl4pPr indent="-333756" lvl="3" marL="1828800" algn="l">
              <a:spcBef>
                <a:spcPts val="600"/>
              </a:spcBef>
              <a:spcAft>
                <a:spcPts val="0"/>
              </a:spcAft>
              <a:buSzPts val="1656"/>
              <a:buChar char="◼"/>
              <a:defRPr/>
            </a:lvl4pPr>
            <a:lvl5pPr indent="-333756" lvl="4" marL="2286000" algn="l">
              <a:spcBef>
                <a:spcPts val="600"/>
              </a:spcBef>
              <a:spcAft>
                <a:spcPts val="0"/>
              </a:spcAft>
              <a:buSzPts val="1656"/>
              <a:buChar char="◼"/>
              <a:defRPr/>
            </a:lvl5pPr>
            <a:lvl6pPr indent="-333756" lvl="5" marL="2743200" algn="l">
              <a:spcBef>
                <a:spcPts val="600"/>
              </a:spcBef>
              <a:spcAft>
                <a:spcPts val="0"/>
              </a:spcAft>
              <a:buSzPts val="1656"/>
              <a:buChar char="◼"/>
              <a:defRPr/>
            </a:lvl6pPr>
            <a:lvl7pPr indent="-333756" lvl="6" marL="3200400" algn="l">
              <a:spcBef>
                <a:spcPts val="600"/>
              </a:spcBef>
              <a:spcAft>
                <a:spcPts val="0"/>
              </a:spcAft>
              <a:buSzPts val="1656"/>
              <a:buChar char="◼"/>
              <a:defRPr/>
            </a:lvl7pPr>
            <a:lvl8pPr indent="-333756" lvl="7" marL="3657600" algn="l">
              <a:spcBef>
                <a:spcPts val="600"/>
              </a:spcBef>
              <a:spcAft>
                <a:spcPts val="0"/>
              </a:spcAft>
              <a:buSzPts val="1656"/>
              <a:buChar char="◼"/>
              <a:defRPr/>
            </a:lvl8pPr>
            <a:lvl9pPr indent="-333756" lvl="8" marL="4114800" algn="l">
              <a:spcBef>
                <a:spcPts val="600"/>
              </a:spcBef>
              <a:spcAft>
                <a:spcPts val="600"/>
              </a:spcAft>
              <a:buSzPts val="1656"/>
              <a:buChar char="◼"/>
              <a:defRPr/>
            </a:lvl9pPr>
          </a:lstStyle>
          <a:p/>
        </p:txBody>
      </p:sp>
      <p:sp>
        <p:nvSpPr>
          <p:cNvPr id="50" name="Google Shape;50;p9"/>
          <p:cNvSpPr txBox="1"/>
          <p:nvPr>
            <p:ph idx="10" type="dt"/>
          </p:nvPr>
        </p:nvSpPr>
        <p:spPr>
          <a:xfrm>
            <a:off x="7605951" y="5956137"/>
            <a:ext cx="284479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 name="Google Shape;51;p9"/>
          <p:cNvSpPr txBox="1"/>
          <p:nvPr>
            <p:ph idx="11" type="ftr"/>
          </p:nvPr>
        </p:nvSpPr>
        <p:spPr>
          <a:xfrm>
            <a:off x="581192" y="5951811"/>
            <a:ext cx="691721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9"/>
          <p:cNvSpPr txBox="1"/>
          <p:nvPr>
            <p:ph idx="12" type="sldNum"/>
          </p:nvPr>
        </p:nvSpPr>
        <p:spPr>
          <a:xfrm>
            <a:off x="10558300" y="5956137"/>
            <a:ext cx="105251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53" name="Shape 53"/>
        <p:cNvGrpSpPr/>
        <p:nvPr/>
      </p:nvGrpSpPr>
      <p:grpSpPr>
        <a:xfrm>
          <a:off x="0" y="0"/>
          <a:ext cx="0" cy="0"/>
          <a:chOff x="0" y="0"/>
          <a:chExt cx="0" cy="0"/>
        </a:xfrm>
      </p:grpSpPr>
      <p:sp>
        <p:nvSpPr>
          <p:cNvPr id="54" name="Google Shape;54;p10"/>
          <p:cNvSpPr/>
          <p:nvPr/>
        </p:nvSpPr>
        <p:spPr>
          <a:xfrm>
            <a:off x="440683" y="606554"/>
            <a:ext cx="11300036" cy="1258827"/>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10"/>
          <p:cNvSpPr txBox="1"/>
          <p:nvPr>
            <p:ph type="title"/>
          </p:nvPr>
        </p:nvSpPr>
        <p:spPr>
          <a:xfrm>
            <a:off x="575894" y="729658"/>
            <a:ext cx="11029616" cy="988332"/>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l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10"/>
          <p:cNvSpPr txBox="1"/>
          <p:nvPr>
            <p:ph idx="10" type="dt"/>
          </p:nvPr>
        </p:nvSpPr>
        <p:spPr>
          <a:xfrm>
            <a:off x="7605951" y="5956137"/>
            <a:ext cx="284479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10"/>
          <p:cNvSpPr txBox="1"/>
          <p:nvPr>
            <p:ph idx="11" type="ftr"/>
          </p:nvPr>
        </p:nvSpPr>
        <p:spPr>
          <a:xfrm>
            <a:off x="581192" y="5951811"/>
            <a:ext cx="691721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 name="Google Shape;58;p10"/>
          <p:cNvSpPr txBox="1"/>
          <p:nvPr>
            <p:ph idx="12" type="sldNum"/>
          </p:nvPr>
        </p:nvSpPr>
        <p:spPr>
          <a:xfrm>
            <a:off x="10558300" y="5956137"/>
            <a:ext cx="105251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9" name="Shape 59"/>
        <p:cNvGrpSpPr/>
        <p:nvPr/>
      </p:nvGrpSpPr>
      <p:grpSpPr>
        <a:xfrm>
          <a:off x="0" y="0"/>
          <a:ext cx="0" cy="0"/>
          <a:chOff x="0" y="0"/>
          <a:chExt cx="0" cy="0"/>
        </a:xfrm>
      </p:grpSpPr>
      <p:sp>
        <p:nvSpPr>
          <p:cNvPr id="60" name="Google Shape;60;p11"/>
          <p:cNvSpPr txBox="1"/>
          <p:nvPr>
            <p:ph idx="10" type="dt"/>
          </p:nvPr>
        </p:nvSpPr>
        <p:spPr>
          <a:xfrm>
            <a:off x="7605951" y="5956137"/>
            <a:ext cx="284479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 name="Google Shape;61;p11"/>
          <p:cNvSpPr txBox="1"/>
          <p:nvPr>
            <p:ph idx="11" type="ftr"/>
          </p:nvPr>
        </p:nvSpPr>
        <p:spPr>
          <a:xfrm>
            <a:off x="581192" y="5951811"/>
            <a:ext cx="691721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 name="Google Shape;62;p11"/>
          <p:cNvSpPr txBox="1"/>
          <p:nvPr>
            <p:ph idx="12" type="sldNum"/>
          </p:nvPr>
        </p:nvSpPr>
        <p:spPr>
          <a:xfrm>
            <a:off x="10558300" y="5956137"/>
            <a:ext cx="105251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spTree>
      <p:nvGrpSpPr>
        <p:cNvPr id="63" name="Shape 63"/>
        <p:cNvGrpSpPr/>
        <p:nvPr/>
      </p:nvGrpSpPr>
      <p:grpSpPr>
        <a:xfrm>
          <a:off x="0" y="0"/>
          <a:ext cx="0" cy="0"/>
          <a:chOff x="0" y="0"/>
          <a:chExt cx="0" cy="0"/>
        </a:xfrm>
      </p:grpSpPr>
      <p:sp>
        <p:nvSpPr>
          <p:cNvPr id="64" name="Google Shape;64;p12"/>
          <p:cNvSpPr/>
          <p:nvPr/>
        </p:nvSpPr>
        <p:spPr>
          <a:xfrm>
            <a:off x="447817" y="5141973"/>
            <a:ext cx="11298200" cy="1274702"/>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12"/>
          <p:cNvSpPr txBox="1"/>
          <p:nvPr>
            <p:ph type="title"/>
          </p:nvPr>
        </p:nvSpPr>
        <p:spPr>
          <a:xfrm>
            <a:off x="581192" y="5262296"/>
            <a:ext cx="4909445" cy="689514"/>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rgbClr val="539F8A"/>
              </a:buClr>
              <a:buSzPts val="2000"/>
              <a:buFont typeface="Gill Sans"/>
              <a:buNone/>
              <a:defRPr b="0" sz="2000">
                <a:solidFill>
                  <a:srgbClr val="539F8A"/>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12"/>
          <p:cNvSpPr txBox="1"/>
          <p:nvPr>
            <p:ph idx="1" type="body"/>
          </p:nvPr>
        </p:nvSpPr>
        <p:spPr>
          <a:xfrm>
            <a:off x="447816" y="601200"/>
            <a:ext cx="11292840" cy="4204800"/>
          </a:xfrm>
          <a:prstGeom prst="rect">
            <a:avLst/>
          </a:prstGeom>
          <a:noFill/>
          <a:ln>
            <a:noFill/>
          </a:ln>
        </p:spPr>
        <p:txBody>
          <a:bodyPr anchorCtr="0" anchor="ctr" bIns="45700" lIns="91425" spcFirstLastPara="1" rIns="91425" wrap="square" tIns="45700">
            <a:normAutofit/>
          </a:bodyPr>
          <a:lstStyle>
            <a:lvl1pPr indent="-345440" lvl="0" marL="457200" algn="l">
              <a:spcBef>
                <a:spcPts val="400"/>
              </a:spcBef>
              <a:spcAft>
                <a:spcPts val="0"/>
              </a:spcAft>
              <a:buSzPts val="1840"/>
              <a:buChar char="◼"/>
              <a:defRPr sz="2000">
                <a:solidFill>
                  <a:schemeClr val="dk2"/>
                </a:solidFill>
              </a:defRPr>
            </a:lvl1pPr>
            <a:lvl2pPr indent="-333756" lvl="1" marL="914400" algn="l">
              <a:spcBef>
                <a:spcPts val="600"/>
              </a:spcBef>
              <a:spcAft>
                <a:spcPts val="0"/>
              </a:spcAft>
              <a:buSzPts val="1656"/>
              <a:buChar char="◼"/>
              <a:defRPr sz="1800">
                <a:solidFill>
                  <a:schemeClr val="dk2"/>
                </a:solidFill>
              </a:defRPr>
            </a:lvl2pPr>
            <a:lvl3pPr indent="-322072" lvl="2" marL="1371600" algn="l">
              <a:spcBef>
                <a:spcPts val="600"/>
              </a:spcBef>
              <a:spcAft>
                <a:spcPts val="0"/>
              </a:spcAft>
              <a:buSzPts val="1472"/>
              <a:buChar char="◼"/>
              <a:defRPr sz="1600">
                <a:solidFill>
                  <a:schemeClr val="dk2"/>
                </a:solidFill>
              </a:defRPr>
            </a:lvl3pPr>
            <a:lvl4pPr indent="-310388" lvl="3" marL="1828800" algn="l">
              <a:spcBef>
                <a:spcPts val="600"/>
              </a:spcBef>
              <a:spcAft>
                <a:spcPts val="0"/>
              </a:spcAft>
              <a:buSzPts val="1288"/>
              <a:buChar char="◼"/>
              <a:defRPr sz="1400">
                <a:solidFill>
                  <a:schemeClr val="dk2"/>
                </a:solidFill>
              </a:defRPr>
            </a:lvl4pPr>
            <a:lvl5pPr indent="-310388" lvl="4" marL="2286000" algn="l">
              <a:spcBef>
                <a:spcPts val="600"/>
              </a:spcBef>
              <a:spcAft>
                <a:spcPts val="0"/>
              </a:spcAft>
              <a:buSzPts val="1288"/>
              <a:buChar char="◼"/>
              <a:defRPr sz="1400">
                <a:solidFill>
                  <a:schemeClr val="dk2"/>
                </a:solidFill>
              </a:defRPr>
            </a:lvl5pPr>
            <a:lvl6pPr indent="-310388" lvl="5" marL="2743200" algn="l">
              <a:spcBef>
                <a:spcPts val="600"/>
              </a:spcBef>
              <a:spcAft>
                <a:spcPts val="0"/>
              </a:spcAft>
              <a:buSzPts val="1288"/>
              <a:buChar char="◼"/>
              <a:defRPr sz="1400">
                <a:solidFill>
                  <a:schemeClr val="dk2"/>
                </a:solidFill>
              </a:defRPr>
            </a:lvl6pPr>
            <a:lvl7pPr indent="-310388" lvl="6" marL="3200400" algn="l">
              <a:spcBef>
                <a:spcPts val="600"/>
              </a:spcBef>
              <a:spcAft>
                <a:spcPts val="0"/>
              </a:spcAft>
              <a:buSzPts val="1288"/>
              <a:buChar char="◼"/>
              <a:defRPr sz="1400">
                <a:solidFill>
                  <a:schemeClr val="dk2"/>
                </a:solidFill>
              </a:defRPr>
            </a:lvl7pPr>
            <a:lvl8pPr indent="-310388" lvl="7" marL="3657600" algn="l">
              <a:spcBef>
                <a:spcPts val="600"/>
              </a:spcBef>
              <a:spcAft>
                <a:spcPts val="0"/>
              </a:spcAft>
              <a:buSzPts val="1288"/>
              <a:buChar char="◼"/>
              <a:defRPr sz="1400">
                <a:solidFill>
                  <a:schemeClr val="dk2"/>
                </a:solidFill>
              </a:defRPr>
            </a:lvl8pPr>
            <a:lvl9pPr indent="-310388" lvl="8" marL="4114800" algn="l">
              <a:spcBef>
                <a:spcPts val="600"/>
              </a:spcBef>
              <a:spcAft>
                <a:spcPts val="600"/>
              </a:spcAft>
              <a:buSzPts val="1288"/>
              <a:buChar char="◼"/>
              <a:defRPr sz="1400">
                <a:solidFill>
                  <a:schemeClr val="dk2"/>
                </a:solidFill>
              </a:defRPr>
            </a:lvl9pPr>
          </a:lstStyle>
          <a:p/>
        </p:txBody>
      </p:sp>
      <p:sp>
        <p:nvSpPr>
          <p:cNvPr id="67" name="Google Shape;67;p12"/>
          <p:cNvSpPr txBox="1"/>
          <p:nvPr>
            <p:ph idx="2" type="body"/>
          </p:nvPr>
        </p:nvSpPr>
        <p:spPr>
          <a:xfrm>
            <a:off x="5740823" y="5262296"/>
            <a:ext cx="5869987" cy="689515"/>
          </a:xfrm>
          <a:prstGeom prst="rect">
            <a:avLst/>
          </a:prstGeom>
          <a:noFill/>
          <a:ln>
            <a:noFill/>
          </a:ln>
        </p:spPr>
        <p:txBody>
          <a:bodyPr anchorCtr="0" anchor="ctr" bIns="45700" lIns="91425" spcFirstLastPara="1" rIns="91425" wrap="square" tIns="45700">
            <a:normAutofit/>
          </a:bodyPr>
          <a:lstStyle>
            <a:lvl1pPr indent="-228600" lvl="0" marL="457200" algn="r">
              <a:spcBef>
                <a:spcPts val="220"/>
              </a:spcBef>
              <a:spcAft>
                <a:spcPts val="0"/>
              </a:spcAft>
              <a:buSzPts val="1012"/>
              <a:buNone/>
              <a:defRPr sz="1100">
                <a:solidFill>
                  <a:schemeClr val="lt1"/>
                </a:solidFill>
              </a:defRPr>
            </a:lvl1pPr>
            <a:lvl2pPr indent="-228600" lvl="1" marL="914400" algn="l">
              <a:spcBef>
                <a:spcPts val="600"/>
              </a:spcBef>
              <a:spcAft>
                <a:spcPts val="0"/>
              </a:spcAft>
              <a:buSzPts val="1012"/>
              <a:buNone/>
              <a:defRPr sz="1100"/>
            </a:lvl2pPr>
            <a:lvl3pPr indent="-228600" lvl="2" marL="1371600" algn="l">
              <a:spcBef>
                <a:spcPts val="600"/>
              </a:spcBef>
              <a:spcAft>
                <a:spcPts val="0"/>
              </a:spcAft>
              <a:buSzPts val="920"/>
              <a:buNone/>
              <a:defRPr sz="1000"/>
            </a:lvl3pPr>
            <a:lvl4pPr indent="-228600" lvl="3" marL="1828800" algn="l">
              <a:spcBef>
                <a:spcPts val="600"/>
              </a:spcBef>
              <a:spcAft>
                <a:spcPts val="0"/>
              </a:spcAft>
              <a:buSzPts val="828"/>
              <a:buNone/>
              <a:defRPr sz="900"/>
            </a:lvl4pPr>
            <a:lvl5pPr indent="-228600" lvl="4" marL="2286000" algn="l">
              <a:spcBef>
                <a:spcPts val="600"/>
              </a:spcBef>
              <a:spcAft>
                <a:spcPts val="0"/>
              </a:spcAft>
              <a:buSzPts val="828"/>
              <a:buNone/>
              <a:defRPr sz="900"/>
            </a:lvl5pPr>
            <a:lvl6pPr indent="-228600" lvl="5" marL="2743200" algn="l">
              <a:spcBef>
                <a:spcPts val="600"/>
              </a:spcBef>
              <a:spcAft>
                <a:spcPts val="0"/>
              </a:spcAft>
              <a:buSzPts val="828"/>
              <a:buNone/>
              <a:defRPr sz="900"/>
            </a:lvl6pPr>
            <a:lvl7pPr indent="-228600" lvl="6" marL="3200400" algn="l">
              <a:spcBef>
                <a:spcPts val="600"/>
              </a:spcBef>
              <a:spcAft>
                <a:spcPts val="0"/>
              </a:spcAft>
              <a:buSzPts val="828"/>
              <a:buNone/>
              <a:defRPr sz="900"/>
            </a:lvl7pPr>
            <a:lvl8pPr indent="-228600" lvl="7" marL="3657600" algn="l">
              <a:spcBef>
                <a:spcPts val="600"/>
              </a:spcBef>
              <a:spcAft>
                <a:spcPts val="0"/>
              </a:spcAft>
              <a:buSzPts val="828"/>
              <a:buNone/>
              <a:defRPr sz="900"/>
            </a:lvl8pPr>
            <a:lvl9pPr indent="-228600" lvl="8" marL="4114800" algn="l">
              <a:spcBef>
                <a:spcPts val="600"/>
              </a:spcBef>
              <a:spcAft>
                <a:spcPts val="600"/>
              </a:spcAft>
              <a:buSzPts val="828"/>
              <a:buNone/>
              <a:defRPr sz="900"/>
            </a:lvl9pPr>
          </a:lstStyle>
          <a:p/>
        </p:txBody>
      </p:sp>
      <p:sp>
        <p:nvSpPr>
          <p:cNvPr id="68" name="Google Shape;68;p12"/>
          <p:cNvSpPr txBox="1"/>
          <p:nvPr>
            <p:ph idx="10" type="dt"/>
          </p:nvPr>
        </p:nvSpPr>
        <p:spPr>
          <a:xfrm>
            <a:off x="7605951" y="5956137"/>
            <a:ext cx="284479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solidFill>
                  <a:srgbClr val="539F8A"/>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 name="Google Shape;69;p12"/>
          <p:cNvSpPr txBox="1"/>
          <p:nvPr>
            <p:ph idx="11" type="ftr"/>
          </p:nvPr>
        </p:nvSpPr>
        <p:spPr>
          <a:xfrm>
            <a:off x="581192" y="5951811"/>
            <a:ext cx="691721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rgbClr val="539F8A"/>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2"/>
          <p:cNvSpPr txBox="1"/>
          <p:nvPr>
            <p:ph idx="12" type="sldNum"/>
          </p:nvPr>
        </p:nvSpPr>
        <p:spPr>
          <a:xfrm>
            <a:off x="10558300" y="5956137"/>
            <a:ext cx="105251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900" u="none" cap="none" strike="noStrike">
                <a:solidFill>
                  <a:srgbClr val="539F8A"/>
                </a:solidFill>
                <a:latin typeface="Gill Sans"/>
                <a:ea typeface="Gill Sans"/>
                <a:cs typeface="Gill Sans"/>
                <a:sym typeface="Gill Sans"/>
              </a:defRPr>
            </a:lvl1pPr>
            <a:lvl2pPr indent="0" lvl="1" marL="0" algn="r">
              <a:spcBef>
                <a:spcPts val="0"/>
              </a:spcBef>
              <a:buNone/>
              <a:defRPr b="0" i="0" sz="900" u="none" cap="none" strike="noStrike">
                <a:solidFill>
                  <a:srgbClr val="539F8A"/>
                </a:solidFill>
                <a:latin typeface="Gill Sans"/>
                <a:ea typeface="Gill Sans"/>
                <a:cs typeface="Gill Sans"/>
                <a:sym typeface="Gill Sans"/>
              </a:defRPr>
            </a:lvl2pPr>
            <a:lvl3pPr indent="0" lvl="2" marL="0" algn="r">
              <a:spcBef>
                <a:spcPts val="0"/>
              </a:spcBef>
              <a:buNone/>
              <a:defRPr b="0" i="0" sz="900" u="none" cap="none" strike="noStrike">
                <a:solidFill>
                  <a:srgbClr val="539F8A"/>
                </a:solidFill>
                <a:latin typeface="Gill Sans"/>
                <a:ea typeface="Gill Sans"/>
                <a:cs typeface="Gill Sans"/>
                <a:sym typeface="Gill Sans"/>
              </a:defRPr>
            </a:lvl3pPr>
            <a:lvl4pPr indent="0" lvl="3" marL="0" algn="r">
              <a:spcBef>
                <a:spcPts val="0"/>
              </a:spcBef>
              <a:buNone/>
              <a:defRPr b="0" i="0" sz="900" u="none" cap="none" strike="noStrike">
                <a:solidFill>
                  <a:srgbClr val="539F8A"/>
                </a:solidFill>
                <a:latin typeface="Gill Sans"/>
                <a:ea typeface="Gill Sans"/>
                <a:cs typeface="Gill Sans"/>
                <a:sym typeface="Gill Sans"/>
              </a:defRPr>
            </a:lvl4pPr>
            <a:lvl5pPr indent="0" lvl="4" marL="0" algn="r">
              <a:spcBef>
                <a:spcPts val="0"/>
              </a:spcBef>
              <a:buNone/>
              <a:defRPr b="0" i="0" sz="900" u="none" cap="none" strike="noStrike">
                <a:solidFill>
                  <a:srgbClr val="539F8A"/>
                </a:solidFill>
                <a:latin typeface="Gill Sans"/>
                <a:ea typeface="Gill Sans"/>
                <a:cs typeface="Gill Sans"/>
                <a:sym typeface="Gill Sans"/>
              </a:defRPr>
            </a:lvl5pPr>
            <a:lvl6pPr indent="0" lvl="5" marL="0" algn="r">
              <a:spcBef>
                <a:spcPts val="0"/>
              </a:spcBef>
              <a:buNone/>
              <a:defRPr b="0" i="0" sz="900" u="none" cap="none" strike="noStrike">
                <a:solidFill>
                  <a:srgbClr val="539F8A"/>
                </a:solidFill>
                <a:latin typeface="Gill Sans"/>
                <a:ea typeface="Gill Sans"/>
                <a:cs typeface="Gill Sans"/>
                <a:sym typeface="Gill Sans"/>
              </a:defRPr>
            </a:lvl6pPr>
            <a:lvl7pPr indent="0" lvl="6" marL="0" algn="r">
              <a:spcBef>
                <a:spcPts val="0"/>
              </a:spcBef>
              <a:buNone/>
              <a:defRPr b="0" i="0" sz="900" u="none" cap="none" strike="noStrike">
                <a:solidFill>
                  <a:srgbClr val="539F8A"/>
                </a:solidFill>
                <a:latin typeface="Gill Sans"/>
                <a:ea typeface="Gill Sans"/>
                <a:cs typeface="Gill Sans"/>
                <a:sym typeface="Gill Sans"/>
              </a:defRPr>
            </a:lvl7pPr>
            <a:lvl8pPr indent="0" lvl="7" marL="0" algn="r">
              <a:spcBef>
                <a:spcPts val="0"/>
              </a:spcBef>
              <a:buNone/>
              <a:defRPr b="0" i="0" sz="900" u="none" cap="none" strike="noStrike">
                <a:solidFill>
                  <a:srgbClr val="539F8A"/>
                </a:solidFill>
                <a:latin typeface="Gill Sans"/>
                <a:ea typeface="Gill Sans"/>
                <a:cs typeface="Gill Sans"/>
                <a:sym typeface="Gill Sans"/>
              </a:defRPr>
            </a:lvl8pPr>
            <a:lvl9pPr indent="0" lvl="8" marL="0" algn="r">
              <a:spcBef>
                <a:spcPts val="0"/>
              </a:spcBef>
              <a:buNone/>
              <a:defRPr b="0" i="0" sz="900" u="none" cap="none" strike="noStrike">
                <a:solidFill>
                  <a:srgbClr val="539F8A"/>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type="picTx">
  <p:cSld name="PICTURE_WITH_CAPTION_TEXT">
    <p:spTree>
      <p:nvGrpSpPr>
        <p:cNvPr id="71" name="Shape 71"/>
        <p:cNvGrpSpPr/>
        <p:nvPr/>
      </p:nvGrpSpPr>
      <p:grpSpPr>
        <a:xfrm>
          <a:off x="0" y="0"/>
          <a:ext cx="0" cy="0"/>
          <a:chOff x="0" y="0"/>
          <a:chExt cx="0" cy="0"/>
        </a:xfrm>
      </p:grpSpPr>
      <p:sp>
        <p:nvSpPr>
          <p:cNvPr id="72" name="Google Shape;72;p13"/>
          <p:cNvSpPr txBox="1"/>
          <p:nvPr>
            <p:ph type="title"/>
          </p:nvPr>
        </p:nvSpPr>
        <p:spPr>
          <a:xfrm>
            <a:off x="581193" y="4693389"/>
            <a:ext cx="11029616"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accent1"/>
              </a:buClr>
              <a:buSzPts val="2400"/>
              <a:buFont typeface="Gill Sans"/>
              <a:buNone/>
              <a:defRPr b="0" sz="2400">
                <a:solidFill>
                  <a:schemeClr val="accen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13"/>
          <p:cNvSpPr/>
          <p:nvPr>
            <p:ph idx="2" type="pic"/>
          </p:nvPr>
        </p:nvSpPr>
        <p:spPr>
          <a:xfrm>
            <a:off x="447817" y="599725"/>
            <a:ext cx="11290859" cy="3557252"/>
          </a:xfrm>
          <a:prstGeom prst="rect">
            <a:avLst/>
          </a:prstGeom>
          <a:noFill/>
          <a:ln>
            <a:noFill/>
          </a:ln>
        </p:spPr>
        <p:txBody>
          <a:bodyPr anchorCtr="0" anchor="t" bIns="45700" lIns="91425" spcFirstLastPara="1" rIns="91425" wrap="square" tIns="45700">
            <a:normAutofit/>
          </a:bodyPr>
          <a:lstStyle>
            <a:lvl1pPr lvl="0" marR="0" rtl="0" algn="ctr">
              <a:spcBef>
                <a:spcPts val="320"/>
              </a:spcBef>
              <a:spcAft>
                <a:spcPts val="0"/>
              </a:spcAft>
              <a:buClr>
                <a:schemeClr val="accent2"/>
              </a:buClr>
              <a:buSzPts val="1472"/>
              <a:buFont typeface="Noto Sans Symbols"/>
              <a:buNone/>
              <a:defRPr b="0" i="0" sz="1600" u="none" cap="none" strike="noStrike">
                <a:solidFill>
                  <a:schemeClr val="dk2"/>
                </a:solidFill>
                <a:latin typeface="Gill Sans"/>
                <a:ea typeface="Gill Sans"/>
                <a:cs typeface="Gill Sans"/>
                <a:sym typeface="Gill Sans"/>
              </a:defRPr>
            </a:lvl1pPr>
            <a:lvl2pPr lvl="1" marR="0" rtl="0" algn="l">
              <a:spcBef>
                <a:spcPts val="600"/>
              </a:spcBef>
              <a:spcAft>
                <a:spcPts val="0"/>
              </a:spcAft>
              <a:buClr>
                <a:schemeClr val="accent2"/>
              </a:buClr>
              <a:buSzPts val="1472"/>
              <a:buFont typeface="Noto Sans Symbols"/>
              <a:buNone/>
              <a:defRPr b="0" i="0" sz="1600" u="none" cap="none" strike="noStrike">
                <a:solidFill>
                  <a:schemeClr val="dk2"/>
                </a:solidFill>
                <a:latin typeface="Gill Sans"/>
                <a:ea typeface="Gill Sans"/>
                <a:cs typeface="Gill Sans"/>
                <a:sym typeface="Gill Sans"/>
              </a:defRPr>
            </a:lvl2pPr>
            <a:lvl3pPr lvl="2" marR="0" rtl="0" algn="l">
              <a:spcBef>
                <a:spcPts val="600"/>
              </a:spcBef>
              <a:spcAft>
                <a:spcPts val="0"/>
              </a:spcAft>
              <a:buClr>
                <a:schemeClr val="accent2"/>
              </a:buClr>
              <a:buSzPts val="1472"/>
              <a:buFont typeface="Noto Sans Symbols"/>
              <a:buNone/>
              <a:defRPr b="0" i="0" sz="1600" u="none" cap="none" strike="noStrike">
                <a:solidFill>
                  <a:schemeClr val="dk2"/>
                </a:solidFill>
                <a:latin typeface="Gill Sans"/>
                <a:ea typeface="Gill Sans"/>
                <a:cs typeface="Gill Sans"/>
                <a:sym typeface="Gill Sans"/>
              </a:defRPr>
            </a:lvl3pPr>
            <a:lvl4pPr lvl="3" marR="0" rtl="0" algn="l">
              <a:spcBef>
                <a:spcPts val="600"/>
              </a:spcBef>
              <a:spcAft>
                <a:spcPts val="0"/>
              </a:spcAft>
              <a:buClr>
                <a:schemeClr val="accent2"/>
              </a:buClr>
              <a:buSzPts val="1472"/>
              <a:buFont typeface="Noto Sans Symbols"/>
              <a:buNone/>
              <a:defRPr b="0" i="0" sz="1600" u="none" cap="none" strike="noStrike">
                <a:solidFill>
                  <a:schemeClr val="dk2"/>
                </a:solidFill>
                <a:latin typeface="Gill Sans"/>
                <a:ea typeface="Gill Sans"/>
                <a:cs typeface="Gill Sans"/>
                <a:sym typeface="Gill Sans"/>
              </a:defRPr>
            </a:lvl4pPr>
            <a:lvl5pPr lvl="4" marR="0" rtl="0" algn="l">
              <a:spcBef>
                <a:spcPts val="600"/>
              </a:spcBef>
              <a:spcAft>
                <a:spcPts val="0"/>
              </a:spcAft>
              <a:buClr>
                <a:schemeClr val="accent2"/>
              </a:buClr>
              <a:buSzPts val="1472"/>
              <a:buFont typeface="Noto Sans Symbols"/>
              <a:buNone/>
              <a:defRPr b="0" i="0" sz="1600" u="none" cap="none" strike="noStrike">
                <a:solidFill>
                  <a:schemeClr val="dk2"/>
                </a:solidFill>
                <a:latin typeface="Gill Sans"/>
                <a:ea typeface="Gill Sans"/>
                <a:cs typeface="Gill Sans"/>
                <a:sym typeface="Gill Sans"/>
              </a:defRPr>
            </a:lvl5pPr>
            <a:lvl6pPr lvl="5" marR="0" rtl="0" algn="l">
              <a:spcBef>
                <a:spcPts val="600"/>
              </a:spcBef>
              <a:spcAft>
                <a:spcPts val="0"/>
              </a:spcAft>
              <a:buClr>
                <a:schemeClr val="accent2"/>
              </a:buClr>
              <a:buSzPts val="1472"/>
              <a:buFont typeface="Noto Sans Symbols"/>
              <a:buNone/>
              <a:defRPr b="0" i="0" sz="1600" u="none" cap="none" strike="noStrike">
                <a:solidFill>
                  <a:schemeClr val="dk2"/>
                </a:solidFill>
                <a:latin typeface="Gill Sans"/>
                <a:ea typeface="Gill Sans"/>
                <a:cs typeface="Gill Sans"/>
                <a:sym typeface="Gill Sans"/>
              </a:defRPr>
            </a:lvl6pPr>
            <a:lvl7pPr lvl="6" marR="0" rtl="0" algn="l">
              <a:spcBef>
                <a:spcPts val="600"/>
              </a:spcBef>
              <a:spcAft>
                <a:spcPts val="0"/>
              </a:spcAft>
              <a:buClr>
                <a:schemeClr val="accent2"/>
              </a:buClr>
              <a:buSzPts val="1472"/>
              <a:buFont typeface="Noto Sans Symbols"/>
              <a:buNone/>
              <a:defRPr b="0" i="0" sz="1600" u="none" cap="none" strike="noStrike">
                <a:solidFill>
                  <a:schemeClr val="dk2"/>
                </a:solidFill>
                <a:latin typeface="Gill Sans"/>
                <a:ea typeface="Gill Sans"/>
                <a:cs typeface="Gill Sans"/>
                <a:sym typeface="Gill Sans"/>
              </a:defRPr>
            </a:lvl7pPr>
            <a:lvl8pPr lvl="7" marR="0" rtl="0" algn="l">
              <a:spcBef>
                <a:spcPts val="600"/>
              </a:spcBef>
              <a:spcAft>
                <a:spcPts val="0"/>
              </a:spcAft>
              <a:buClr>
                <a:schemeClr val="accent2"/>
              </a:buClr>
              <a:buSzPts val="1472"/>
              <a:buFont typeface="Noto Sans Symbols"/>
              <a:buNone/>
              <a:defRPr b="0" i="0" sz="1600" u="none" cap="none" strike="noStrike">
                <a:solidFill>
                  <a:schemeClr val="dk2"/>
                </a:solidFill>
                <a:latin typeface="Gill Sans"/>
                <a:ea typeface="Gill Sans"/>
                <a:cs typeface="Gill Sans"/>
                <a:sym typeface="Gill Sans"/>
              </a:defRPr>
            </a:lvl8pPr>
            <a:lvl9pPr lvl="8" marR="0" rtl="0" algn="l">
              <a:spcBef>
                <a:spcPts val="600"/>
              </a:spcBef>
              <a:spcAft>
                <a:spcPts val="600"/>
              </a:spcAft>
              <a:buClr>
                <a:schemeClr val="accent2"/>
              </a:buClr>
              <a:buSzPts val="1472"/>
              <a:buFont typeface="Noto Sans Symbols"/>
              <a:buNone/>
              <a:defRPr b="0" i="0" sz="1600" u="none" cap="none" strike="noStrike">
                <a:solidFill>
                  <a:schemeClr val="dk2"/>
                </a:solidFill>
                <a:latin typeface="Gill Sans"/>
                <a:ea typeface="Gill Sans"/>
                <a:cs typeface="Gill Sans"/>
                <a:sym typeface="Gill Sans"/>
              </a:defRPr>
            </a:lvl9pPr>
          </a:lstStyle>
          <a:p/>
        </p:txBody>
      </p:sp>
      <p:sp>
        <p:nvSpPr>
          <p:cNvPr id="74" name="Google Shape;74;p13"/>
          <p:cNvSpPr txBox="1"/>
          <p:nvPr>
            <p:ph idx="1" type="body"/>
          </p:nvPr>
        </p:nvSpPr>
        <p:spPr>
          <a:xfrm>
            <a:off x="581192" y="5260127"/>
            <a:ext cx="11029617" cy="598671"/>
          </a:xfrm>
          <a:prstGeom prst="rect">
            <a:avLst/>
          </a:prstGeom>
          <a:noFill/>
          <a:ln>
            <a:noFill/>
          </a:ln>
        </p:spPr>
        <p:txBody>
          <a:bodyPr anchorCtr="0" anchor="ctr" bIns="45700" lIns="91425" spcFirstLastPara="1" rIns="91425" wrap="square" tIns="45700">
            <a:normAutofit/>
          </a:bodyPr>
          <a:lstStyle>
            <a:lvl1pPr indent="-228600" lvl="0" marL="457200" algn="l">
              <a:spcBef>
                <a:spcPts val="240"/>
              </a:spcBef>
              <a:spcAft>
                <a:spcPts val="0"/>
              </a:spcAft>
              <a:buSzPts val="1104"/>
              <a:buNone/>
              <a:defRPr sz="1200"/>
            </a:lvl1pPr>
            <a:lvl2pPr indent="-228600" lvl="1" marL="914400" algn="l">
              <a:spcBef>
                <a:spcPts val="600"/>
              </a:spcBef>
              <a:spcAft>
                <a:spcPts val="0"/>
              </a:spcAft>
              <a:buSzPts val="1104"/>
              <a:buNone/>
              <a:defRPr sz="1200"/>
            </a:lvl2pPr>
            <a:lvl3pPr indent="-228600" lvl="2" marL="1371600" algn="l">
              <a:spcBef>
                <a:spcPts val="600"/>
              </a:spcBef>
              <a:spcAft>
                <a:spcPts val="0"/>
              </a:spcAft>
              <a:buSzPts val="920"/>
              <a:buNone/>
              <a:defRPr sz="1000"/>
            </a:lvl3pPr>
            <a:lvl4pPr indent="-228600" lvl="3" marL="1828800" algn="l">
              <a:spcBef>
                <a:spcPts val="600"/>
              </a:spcBef>
              <a:spcAft>
                <a:spcPts val="0"/>
              </a:spcAft>
              <a:buSzPts val="828"/>
              <a:buNone/>
              <a:defRPr sz="900"/>
            </a:lvl4pPr>
            <a:lvl5pPr indent="-228600" lvl="4" marL="2286000" algn="l">
              <a:spcBef>
                <a:spcPts val="600"/>
              </a:spcBef>
              <a:spcAft>
                <a:spcPts val="0"/>
              </a:spcAft>
              <a:buSzPts val="828"/>
              <a:buNone/>
              <a:defRPr sz="900"/>
            </a:lvl5pPr>
            <a:lvl6pPr indent="-228600" lvl="5" marL="2743200" algn="l">
              <a:spcBef>
                <a:spcPts val="600"/>
              </a:spcBef>
              <a:spcAft>
                <a:spcPts val="0"/>
              </a:spcAft>
              <a:buSzPts val="828"/>
              <a:buNone/>
              <a:defRPr sz="900"/>
            </a:lvl6pPr>
            <a:lvl7pPr indent="-228600" lvl="6" marL="3200400" algn="l">
              <a:spcBef>
                <a:spcPts val="600"/>
              </a:spcBef>
              <a:spcAft>
                <a:spcPts val="0"/>
              </a:spcAft>
              <a:buSzPts val="828"/>
              <a:buNone/>
              <a:defRPr sz="900"/>
            </a:lvl7pPr>
            <a:lvl8pPr indent="-228600" lvl="7" marL="3657600" algn="l">
              <a:spcBef>
                <a:spcPts val="600"/>
              </a:spcBef>
              <a:spcAft>
                <a:spcPts val="0"/>
              </a:spcAft>
              <a:buSzPts val="828"/>
              <a:buNone/>
              <a:defRPr sz="900"/>
            </a:lvl8pPr>
            <a:lvl9pPr indent="-228600" lvl="8" marL="4114800" algn="l">
              <a:spcBef>
                <a:spcPts val="600"/>
              </a:spcBef>
              <a:spcAft>
                <a:spcPts val="600"/>
              </a:spcAft>
              <a:buSzPts val="828"/>
              <a:buNone/>
              <a:defRPr sz="900"/>
            </a:lvl9pPr>
          </a:lstStyle>
          <a:p/>
        </p:txBody>
      </p:sp>
      <p:sp>
        <p:nvSpPr>
          <p:cNvPr id="75" name="Google Shape;75;p13"/>
          <p:cNvSpPr txBox="1"/>
          <p:nvPr>
            <p:ph idx="10" type="dt"/>
          </p:nvPr>
        </p:nvSpPr>
        <p:spPr>
          <a:xfrm>
            <a:off x="7605951" y="5956137"/>
            <a:ext cx="284479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3"/>
          <p:cNvSpPr txBox="1"/>
          <p:nvPr>
            <p:ph idx="11" type="ftr"/>
          </p:nvPr>
        </p:nvSpPr>
        <p:spPr>
          <a:xfrm>
            <a:off x="581192" y="5951811"/>
            <a:ext cx="691721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3"/>
          <p:cNvSpPr txBox="1"/>
          <p:nvPr>
            <p:ph idx="12" type="sldNum"/>
          </p:nvPr>
        </p:nvSpPr>
        <p:spPr>
          <a:xfrm>
            <a:off x="10558300" y="5956137"/>
            <a:ext cx="105251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theme" Target="../theme/theme4.xml"/><Relationship Id="rId10" Type="http://schemas.openxmlformats.org/officeDocument/2006/relationships/slideLayout" Target="../slideLayouts/slideLayout21.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slideLayout" Target="../slideLayouts/slideLayout23.xml"/><Relationship Id="rId3" Type="http://schemas.openxmlformats.org/officeDocument/2006/relationships/slideLayout" Target="../slideLayouts/slideLayout24.xml"/><Relationship Id="rId4" Type="http://schemas.openxmlformats.org/officeDocument/2006/relationships/slideLayout" Target="../slideLayouts/slideLayout25.xml"/><Relationship Id="rId10" Type="http://schemas.openxmlformats.org/officeDocument/2006/relationships/theme" Target="../theme/theme3.xml"/><Relationship Id="rId9" Type="http://schemas.openxmlformats.org/officeDocument/2006/relationships/slideLayout" Target="../slideLayouts/slideLayout30.xml"/><Relationship Id="rId5" Type="http://schemas.openxmlformats.org/officeDocument/2006/relationships/slideLayout" Target="../slideLayouts/slideLayout26.xml"/><Relationship Id="rId6" Type="http://schemas.openxmlformats.org/officeDocument/2006/relationships/slideLayout" Target="../slideLayouts/slideLayout27.xml"/><Relationship Id="rId7" Type="http://schemas.openxmlformats.org/officeDocument/2006/relationships/slideLayout" Target="../slideLayouts/slideLayout28.xml"/><Relationship Id="rId8" Type="http://schemas.openxmlformats.org/officeDocument/2006/relationships/slideLayout" Target="../slideLayouts/slideLayout29.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41.xml"/><Relationship Id="rId10" Type="http://schemas.openxmlformats.org/officeDocument/2006/relationships/slideLayout" Target="../slideLayouts/slideLayout40.xml"/><Relationship Id="rId13" Type="http://schemas.openxmlformats.org/officeDocument/2006/relationships/theme" Target="../theme/theme1.xml"/><Relationship Id="rId12" Type="http://schemas.openxmlformats.org/officeDocument/2006/relationships/slideLayout" Target="../slideLayouts/slideLayout42.xml"/><Relationship Id="rId1" Type="http://schemas.openxmlformats.org/officeDocument/2006/relationships/slideLayout" Target="../slideLayouts/slideLayout31.xml"/><Relationship Id="rId2" Type="http://schemas.openxmlformats.org/officeDocument/2006/relationships/slideLayout" Target="../slideLayouts/slideLayout32.xml"/><Relationship Id="rId3" Type="http://schemas.openxmlformats.org/officeDocument/2006/relationships/slideLayout" Target="../slideLayouts/slideLayout33.xml"/><Relationship Id="rId4" Type="http://schemas.openxmlformats.org/officeDocument/2006/relationships/slideLayout" Target="../slideLayouts/slideLayout34.xml"/><Relationship Id="rId9" Type="http://schemas.openxmlformats.org/officeDocument/2006/relationships/slideLayout" Target="../slideLayouts/slideLayout39.xml"/><Relationship Id="rId5" Type="http://schemas.openxmlformats.org/officeDocument/2006/relationships/slideLayout" Target="../slideLayouts/slideLayout35.xml"/><Relationship Id="rId6" Type="http://schemas.openxmlformats.org/officeDocument/2006/relationships/slideLayout" Target="../slideLayouts/slideLayout36.xml"/><Relationship Id="rId7" Type="http://schemas.openxmlformats.org/officeDocument/2006/relationships/slideLayout" Target="../slideLayouts/slideLayout37.xml"/><Relationship Id="rId8"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5" name="Shape 5"/>
        <p:cNvGrpSpPr/>
        <p:nvPr/>
      </p:nvGrpSpPr>
      <p:grpSpPr>
        <a:xfrm>
          <a:off x="0" y="0"/>
          <a:ext cx="0" cy="0"/>
          <a:chOff x="0" y="0"/>
          <a:chExt cx="0" cy="0"/>
        </a:xfrm>
      </p:grpSpPr>
      <p:sp>
        <p:nvSpPr>
          <p:cNvPr id="6" name="Google Shape;6;p4"/>
          <p:cNvSpPr txBox="1"/>
          <p:nvPr>
            <p:ph type="title"/>
          </p:nvPr>
        </p:nvSpPr>
        <p:spPr>
          <a:xfrm>
            <a:off x="581192" y="705124"/>
            <a:ext cx="11029616" cy="1189554"/>
          </a:xfrm>
          <a:prstGeom prst="rect">
            <a:avLst/>
          </a:prstGeom>
          <a:noFill/>
          <a:ln>
            <a:noFill/>
          </a:ln>
        </p:spPr>
        <p:txBody>
          <a:bodyPr anchorCtr="0" anchor="b" bIns="45700" lIns="91425" spcFirstLastPara="1" rIns="91425" wrap="square" tIns="45700">
            <a:normAutofit/>
          </a:bodyPr>
          <a:lstStyle>
            <a:lvl1pPr lvl="0" marR="0" rtl="0" algn="l">
              <a:spcBef>
                <a:spcPts val="0"/>
              </a:spcBef>
              <a:spcAft>
                <a:spcPts val="0"/>
              </a:spcAft>
              <a:buClr>
                <a:schemeClr val="lt1"/>
              </a:buClr>
              <a:buSzPts val="2800"/>
              <a:buFont typeface="Gill Sans"/>
              <a:buNone/>
              <a:defRPr b="0" i="0" sz="2800" u="none" cap="none" strike="noStrike">
                <a:solidFill>
                  <a:schemeClr val="lt1"/>
                </a:solidFill>
                <a:latin typeface="Gill Sans"/>
                <a:ea typeface="Gill Sans"/>
                <a:cs typeface="Gill Sans"/>
                <a:sym typeface="Gill Sans"/>
              </a:defRPr>
            </a:lvl1pPr>
            <a:lvl2pPr lvl="1" marR="0" rtl="0" algn="l">
              <a:spcBef>
                <a:spcPts val="0"/>
              </a:spcBef>
              <a:spcAft>
                <a:spcPts val="0"/>
              </a:spcAft>
              <a:buSzPts val="1400"/>
              <a:buNone/>
              <a:defRPr b="0" i="0" sz="1800" u="none" cap="none" strike="noStrike">
                <a:solidFill>
                  <a:schemeClr val="dk2"/>
                </a:solidFill>
              </a:defRPr>
            </a:lvl2pPr>
            <a:lvl3pPr lvl="2" marR="0" rtl="0" algn="l">
              <a:spcBef>
                <a:spcPts val="0"/>
              </a:spcBef>
              <a:spcAft>
                <a:spcPts val="0"/>
              </a:spcAft>
              <a:buSzPts val="1400"/>
              <a:buNone/>
              <a:defRPr b="0" i="0" sz="1800" u="none" cap="none" strike="noStrike">
                <a:solidFill>
                  <a:schemeClr val="dk2"/>
                </a:solidFill>
              </a:defRPr>
            </a:lvl3pPr>
            <a:lvl4pPr lvl="3" marR="0" rtl="0" algn="l">
              <a:spcBef>
                <a:spcPts val="0"/>
              </a:spcBef>
              <a:spcAft>
                <a:spcPts val="0"/>
              </a:spcAft>
              <a:buSzPts val="1400"/>
              <a:buNone/>
              <a:defRPr b="0" i="0" sz="1800" u="none" cap="none" strike="noStrike">
                <a:solidFill>
                  <a:schemeClr val="dk2"/>
                </a:solidFill>
              </a:defRPr>
            </a:lvl4pPr>
            <a:lvl5pPr lvl="4" marR="0" rtl="0" algn="l">
              <a:spcBef>
                <a:spcPts val="0"/>
              </a:spcBef>
              <a:spcAft>
                <a:spcPts val="0"/>
              </a:spcAft>
              <a:buSzPts val="1400"/>
              <a:buNone/>
              <a:defRPr b="0" i="0" sz="1800" u="none" cap="none" strike="noStrike">
                <a:solidFill>
                  <a:schemeClr val="dk2"/>
                </a:solidFill>
              </a:defRPr>
            </a:lvl5pPr>
            <a:lvl6pPr lvl="5" marR="0" rtl="0" algn="l">
              <a:spcBef>
                <a:spcPts val="0"/>
              </a:spcBef>
              <a:spcAft>
                <a:spcPts val="0"/>
              </a:spcAft>
              <a:buSzPts val="1400"/>
              <a:buNone/>
              <a:defRPr b="0" i="0" sz="1800" u="none" cap="none" strike="noStrike">
                <a:solidFill>
                  <a:schemeClr val="dk2"/>
                </a:solidFill>
              </a:defRPr>
            </a:lvl6pPr>
            <a:lvl7pPr lvl="6" marR="0" rtl="0" algn="l">
              <a:spcBef>
                <a:spcPts val="0"/>
              </a:spcBef>
              <a:spcAft>
                <a:spcPts val="0"/>
              </a:spcAft>
              <a:buSzPts val="1400"/>
              <a:buNone/>
              <a:defRPr b="0" i="0" sz="1800" u="none" cap="none" strike="noStrike">
                <a:solidFill>
                  <a:schemeClr val="dk2"/>
                </a:solidFill>
              </a:defRPr>
            </a:lvl7pPr>
            <a:lvl8pPr lvl="7" marR="0" rtl="0" algn="l">
              <a:spcBef>
                <a:spcPts val="0"/>
              </a:spcBef>
              <a:spcAft>
                <a:spcPts val="0"/>
              </a:spcAft>
              <a:buSzPts val="1400"/>
              <a:buNone/>
              <a:defRPr b="0" i="0" sz="1800" u="none" cap="none" strike="noStrike">
                <a:solidFill>
                  <a:schemeClr val="dk2"/>
                </a:solidFill>
              </a:defRPr>
            </a:lvl8pPr>
            <a:lvl9pPr lvl="8" marR="0" rtl="0" algn="l">
              <a:spcBef>
                <a:spcPts val="0"/>
              </a:spcBef>
              <a:spcAft>
                <a:spcPts val="0"/>
              </a:spcAft>
              <a:buSzPts val="1400"/>
              <a:buNone/>
              <a:defRPr b="0" i="0" sz="1800" u="none" cap="none" strike="noStrike">
                <a:solidFill>
                  <a:schemeClr val="dk2"/>
                </a:solidFill>
              </a:defRPr>
            </a:lvl9pPr>
          </a:lstStyle>
          <a:p/>
        </p:txBody>
      </p:sp>
      <p:sp>
        <p:nvSpPr>
          <p:cNvPr id="7" name="Google Shape;7;p4"/>
          <p:cNvSpPr txBox="1"/>
          <p:nvPr>
            <p:ph idx="1" type="body"/>
          </p:nvPr>
        </p:nvSpPr>
        <p:spPr>
          <a:xfrm>
            <a:off x="581192" y="2336003"/>
            <a:ext cx="11029616" cy="3522794"/>
          </a:xfrm>
          <a:prstGeom prst="rect">
            <a:avLst/>
          </a:prstGeom>
          <a:noFill/>
          <a:ln>
            <a:noFill/>
          </a:ln>
        </p:spPr>
        <p:txBody>
          <a:bodyPr anchorCtr="0" anchor="ctr" bIns="45700" lIns="91425" spcFirstLastPara="1" rIns="91425" wrap="square" tIns="45700">
            <a:normAutofit/>
          </a:bodyPr>
          <a:lstStyle>
            <a:lvl1pPr indent="-333756" lvl="0" marL="457200" marR="0" rtl="0" algn="l">
              <a:spcBef>
                <a:spcPts val="360"/>
              </a:spcBef>
              <a:spcAft>
                <a:spcPts val="0"/>
              </a:spcAft>
              <a:buClr>
                <a:schemeClr val="accent2"/>
              </a:buClr>
              <a:buSzPts val="1656"/>
              <a:buFont typeface="Noto Sans Symbols"/>
              <a:buChar char="◼"/>
              <a:defRPr b="0" i="0" sz="1800" u="none" cap="none" strike="noStrike">
                <a:solidFill>
                  <a:schemeClr val="dk2"/>
                </a:solidFill>
                <a:latin typeface="Gill Sans"/>
                <a:ea typeface="Gill Sans"/>
                <a:cs typeface="Gill Sans"/>
                <a:sym typeface="Gill Sans"/>
              </a:defRPr>
            </a:lvl1pPr>
            <a:lvl2pPr indent="-322072" lvl="1" marL="914400" marR="0" rtl="0" algn="l">
              <a:spcBef>
                <a:spcPts val="600"/>
              </a:spcBef>
              <a:spcAft>
                <a:spcPts val="0"/>
              </a:spcAft>
              <a:buClr>
                <a:schemeClr val="accent2"/>
              </a:buClr>
              <a:buSzPts val="1472"/>
              <a:buFont typeface="Noto Sans Symbols"/>
              <a:buChar char="◼"/>
              <a:defRPr b="0" i="0" sz="1600" u="none" cap="none" strike="noStrike">
                <a:solidFill>
                  <a:schemeClr val="dk2"/>
                </a:solidFill>
                <a:latin typeface="Gill Sans"/>
                <a:ea typeface="Gill Sans"/>
                <a:cs typeface="Gill Sans"/>
                <a:sym typeface="Gill Sans"/>
              </a:defRPr>
            </a:lvl2pPr>
            <a:lvl3pPr indent="-310388" lvl="2" marL="1371600" marR="0" rtl="0" algn="l">
              <a:spcBef>
                <a:spcPts val="600"/>
              </a:spcBef>
              <a:spcAft>
                <a:spcPts val="0"/>
              </a:spcAft>
              <a:buClr>
                <a:schemeClr val="accent2"/>
              </a:buClr>
              <a:buSzPts val="1288"/>
              <a:buFont typeface="Noto Sans Symbols"/>
              <a:buChar char="◼"/>
              <a:defRPr b="0" i="0" sz="1400" u="none" cap="none" strike="noStrike">
                <a:solidFill>
                  <a:schemeClr val="dk2"/>
                </a:solidFill>
                <a:latin typeface="Gill Sans"/>
                <a:ea typeface="Gill Sans"/>
                <a:cs typeface="Gill Sans"/>
                <a:sym typeface="Gill Sans"/>
              </a:defRPr>
            </a:lvl3pPr>
            <a:lvl4pPr indent="-298703" lvl="3" marL="1828800" marR="0" rtl="0" algn="l">
              <a:spcBef>
                <a:spcPts val="600"/>
              </a:spcBef>
              <a:spcAft>
                <a:spcPts val="0"/>
              </a:spcAft>
              <a:buClr>
                <a:schemeClr val="accent2"/>
              </a:buClr>
              <a:buSzPts val="1104"/>
              <a:buFont typeface="Noto Sans Symbols"/>
              <a:buChar char="◼"/>
              <a:defRPr b="0" i="0" sz="1200" u="none" cap="none" strike="noStrike">
                <a:solidFill>
                  <a:schemeClr val="dk2"/>
                </a:solidFill>
                <a:latin typeface="Gill Sans"/>
                <a:ea typeface="Gill Sans"/>
                <a:cs typeface="Gill Sans"/>
                <a:sym typeface="Gill Sans"/>
              </a:defRPr>
            </a:lvl4pPr>
            <a:lvl5pPr indent="-298704" lvl="4" marL="2286000" marR="0" rtl="0" algn="l">
              <a:spcBef>
                <a:spcPts val="600"/>
              </a:spcBef>
              <a:spcAft>
                <a:spcPts val="0"/>
              </a:spcAft>
              <a:buClr>
                <a:schemeClr val="accent2"/>
              </a:buClr>
              <a:buSzPts val="1104"/>
              <a:buFont typeface="Noto Sans Symbols"/>
              <a:buChar char="◼"/>
              <a:defRPr b="0" i="0" sz="1200" u="none" cap="none" strike="noStrike">
                <a:solidFill>
                  <a:schemeClr val="dk2"/>
                </a:solidFill>
                <a:latin typeface="Gill Sans"/>
                <a:ea typeface="Gill Sans"/>
                <a:cs typeface="Gill Sans"/>
                <a:sym typeface="Gill Sans"/>
              </a:defRPr>
            </a:lvl5pPr>
            <a:lvl6pPr indent="-298704" lvl="5" marL="2743200" marR="0" rtl="0" algn="l">
              <a:spcBef>
                <a:spcPts val="600"/>
              </a:spcBef>
              <a:spcAft>
                <a:spcPts val="0"/>
              </a:spcAft>
              <a:buClr>
                <a:schemeClr val="accent2"/>
              </a:buClr>
              <a:buSzPts val="1104"/>
              <a:buFont typeface="Noto Sans Symbols"/>
              <a:buChar char="◼"/>
              <a:defRPr b="0" i="0" sz="1200" u="none" cap="none" strike="noStrike">
                <a:solidFill>
                  <a:schemeClr val="dk2"/>
                </a:solidFill>
                <a:latin typeface="Gill Sans"/>
                <a:ea typeface="Gill Sans"/>
                <a:cs typeface="Gill Sans"/>
                <a:sym typeface="Gill Sans"/>
              </a:defRPr>
            </a:lvl6pPr>
            <a:lvl7pPr indent="-298704" lvl="6" marL="3200400" marR="0" rtl="0" algn="l">
              <a:spcBef>
                <a:spcPts val="600"/>
              </a:spcBef>
              <a:spcAft>
                <a:spcPts val="0"/>
              </a:spcAft>
              <a:buClr>
                <a:schemeClr val="accent2"/>
              </a:buClr>
              <a:buSzPts val="1104"/>
              <a:buFont typeface="Noto Sans Symbols"/>
              <a:buChar char="◼"/>
              <a:defRPr b="0" i="0" sz="1200" u="none" cap="none" strike="noStrike">
                <a:solidFill>
                  <a:schemeClr val="dk2"/>
                </a:solidFill>
                <a:latin typeface="Gill Sans"/>
                <a:ea typeface="Gill Sans"/>
                <a:cs typeface="Gill Sans"/>
                <a:sym typeface="Gill Sans"/>
              </a:defRPr>
            </a:lvl7pPr>
            <a:lvl8pPr indent="-298703" lvl="7" marL="3657600" marR="0" rtl="0" algn="l">
              <a:spcBef>
                <a:spcPts val="600"/>
              </a:spcBef>
              <a:spcAft>
                <a:spcPts val="0"/>
              </a:spcAft>
              <a:buClr>
                <a:schemeClr val="accent2"/>
              </a:buClr>
              <a:buSzPts val="1104"/>
              <a:buFont typeface="Noto Sans Symbols"/>
              <a:buChar char="◼"/>
              <a:defRPr b="0" i="0" sz="1200" u="none" cap="none" strike="noStrike">
                <a:solidFill>
                  <a:schemeClr val="dk2"/>
                </a:solidFill>
                <a:latin typeface="Gill Sans"/>
                <a:ea typeface="Gill Sans"/>
                <a:cs typeface="Gill Sans"/>
                <a:sym typeface="Gill Sans"/>
              </a:defRPr>
            </a:lvl8pPr>
            <a:lvl9pPr indent="-298703" lvl="8" marL="4114800" marR="0" rtl="0" algn="l">
              <a:spcBef>
                <a:spcPts val="600"/>
              </a:spcBef>
              <a:spcAft>
                <a:spcPts val="600"/>
              </a:spcAft>
              <a:buClr>
                <a:schemeClr val="accent2"/>
              </a:buClr>
              <a:buSzPts val="1104"/>
              <a:buFont typeface="Noto Sans Symbols"/>
              <a:buChar char="◼"/>
              <a:defRPr b="0" i="0" sz="1200" u="none" cap="none" strike="noStrike">
                <a:solidFill>
                  <a:schemeClr val="dk2"/>
                </a:solidFill>
                <a:latin typeface="Gill Sans"/>
                <a:ea typeface="Gill Sans"/>
                <a:cs typeface="Gill Sans"/>
                <a:sym typeface="Gill Sans"/>
              </a:defRPr>
            </a:lvl9pPr>
          </a:lstStyle>
          <a:p/>
        </p:txBody>
      </p:sp>
      <p:sp>
        <p:nvSpPr>
          <p:cNvPr id="8" name="Google Shape;8;p4"/>
          <p:cNvSpPr txBox="1"/>
          <p:nvPr>
            <p:ph idx="10" type="dt"/>
          </p:nvPr>
        </p:nvSpPr>
        <p:spPr>
          <a:xfrm>
            <a:off x="7605951" y="5956137"/>
            <a:ext cx="2844799" cy="365125"/>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b="0" i="0" sz="900" u="none" cap="none" strike="noStrike">
                <a:solidFill>
                  <a:schemeClr val="accent2"/>
                </a:solidFill>
                <a:latin typeface="Gill Sans"/>
                <a:ea typeface="Gill Sans"/>
                <a:cs typeface="Gill Sans"/>
                <a:sym typeface="Gill Sans"/>
              </a:defRPr>
            </a:lvl1pPr>
            <a:lvl2pPr lvl="1"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2pPr>
            <a:lvl3pPr lvl="2"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3pPr>
            <a:lvl4pPr lvl="3"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4pPr>
            <a:lvl5pPr lvl="4"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5pPr>
            <a:lvl6pPr lvl="5"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6pPr>
            <a:lvl7pPr lvl="6"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7pPr>
            <a:lvl8pPr lvl="7"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8pPr>
            <a:lvl9pPr lvl="8"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9pPr>
          </a:lstStyle>
          <a:p/>
        </p:txBody>
      </p:sp>
      <p:sp>
        <p:nvSpPr>
          <p:cNvPr id="9" name="Google Shape;9;p4"/>
          <p:cNvSpPr txBox="1"/>
          <p:nvPr>
            <p:ph idx="11" type="ftr"/>
          </p:nvPr>
        </p:nvSpPr>
        <p:spPr>
          <a:xfrm>
            <a:off x="581192" y="5951811"/>
            <a:ext cx="691721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900" u="none" cap="none" strike="noStrike">
                <a:solidFill>
                  <a:schemeClr val="accent2"/>
                </a:solidFill>
                <a:latin typeface="Gill Sans"/>
                <a:ea typeface="Gill Sans"/>
                <a:cs typeface="Gill Sans"/>
                <a:sym typeface="Gill Sans"/>
              </a:defRPr>
            </a:lvl1pPr>
            <a:lvl2pPr lvl="1"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2pPr>
            <a:lvl3pPr lvl="2"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3pPr>
            <a:lvl4pPr lvl="3"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4pPr>
            <a:lvl5pPr lvl="4"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5pPr>
            <a:lvl6pPr lvl="5"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6pPr>
            <a:lvl7pPr lvl="6"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7pPr>
            <a:lvl8pPr lvl="7"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8pPr>
            <a:lvl9pPr lvl="8"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9pPr>
          </a:lstStyle>
          <a:p/>
        </p:txBody>
      </p:sp>
      <p:sp>
        <p:nvSpPr>
          <p:cNvPr id="10" name="Google Shape;10;p4"/>
          <p:cNvSpPr txBox="1"/>
          <p:nvPr>
            <p:ph idx="12" type="sldNum"/>
          </p:nvPr>
        </p:nvSpPr>
        <p:spPr>
          <a:xfrm>
            <a:off x="10558300" y="5956137"/>
            <a:ext cx="105251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900" u="none" cap="none" strike="noStrike">
                <a:solidFill>
                  <a:schemeClr val="accent2"/>
                </a:solidFill>
                <a:latin typeface="Gill Sans"/>
                <a:ea typeface="Gill Sans"/>
                <a:cs typeface="Gill Sans"/>
                <a:sym typeface="Gill Sans"/>
              </a:defRPr>
            </a:lvl1pPr>
            <a:lvl2pPr indent="0" lvl="1" marL="0" marR="0" rtl="0" algn="r">
              <a:spcBef>
                <a:spcPts val="0"/>
              </a:spcBef>
              <a:buNone/>
              <a:defRPr b="0" i="0" sz="900" u="none" cap="none" strike="noStrike">
                <a:solidFill>
                  <a:schemeClr val="accent2"/>
                </a:solidFill>
                <a:latin typeface="Gill Sans"/>
                <a:ea typeface="Gill Sans"/>
                <a:cs typeface="Gill Sans"/>
                <a:sym typeface="Gill Sans"/>
              </a:defRPr>
            </a:lvl2pPr>
            <a:lvl3pPr indent="0" lvl="2" marL="0" marR="0" rtl="0" algn="r">
              <a:spcBef>
                <a:spcPts val="0"/>
              </a:spcBef>
              <a:buNone/>
              <a:defRPr b="0" i="0" sz="900" u="none" cap="none" strike="noStrike">
                <a:solidFill>
                  <a:schemeClr val="accent2"/>
                </a:solidFill>
                <a:latin typeface="Gill Sans"/>
                <a:ea typeface="Gill Sans"/>
                <a:cs typeface="Gill Sans"/>
                <a:sym typeface="Gill Sans"/>
              </a:defRPr>
            </a:lvl3pPr>
            <a:lvl4pPr indent="0" lvl="3" marL="0" marR="0" rtl="0" algn="r">
              <a:spcBef>
                <a:spcPts val="0"/>
              </a:spcBef>
              <a:buNone/>
              <a:defRPr b="0" i="0" sz="900" u="none" cap="none" strike="noStrike">
                <a:solidFill>
                  <a:schemeClr val="accent2"/>
                </a:solidFill>
                <a:latin typeface="Gill Sans"/>
                <a:ea typeface="Gill Sans"/>
                <a:cs typeface="Gill Sans"/>
                <a:sym typeface="Gill Sans"/>
              </a:defRPr>
            </a:lvl4pPr>
            <a:lvl5pPr indent="0" lvl="4" marL="0" marR="0" rtl="0" algn="r">
              <a:spcBef>
                <a:spcPts val="0"/>
              </a:spcBef>
              <a:buNone/>
              <a:defRPr b="0" i="0" sz="900" u="none" cap="none" strike="noStrike">
                <a:solidFill>
                  <a:schemeClr val="accent2"/>
                </a:solidFill>
                <a:latin typeface="Gill Sans"/>
                <a:ea typeface="Gill Sans"/>
                <a:cs typeface="Gill Sans"/>
                <a:sym typeface="Gill Sans"/>
              </a:defRPr>
            </a:lvl5pPr>
            <a:lvl6pPr indent="0" lvl="5" marL="0" marR="0" rtl="0" algn="r">
              <a:spcBef>
                <a:spcPts val="0"/>
              </a:spcBef>
              <a:buNone/>
              <a:defRPr b="0" i="0" sz="900" u="none" cap="none" strike="noStrike">
                <a:solidFill>
                  <a:schemeClr val="accent2"/>
                </a:solidFill>
                <a:latin typeface="Gill Sans"/>
                <a:ea typeface="Gill Sans"/>
                <a:cs typeface="Gill Sans"/>
                <a:sym typeface="Gill Sans"/>
              </a:defRPr>
            </a:lvl6pPr>
            <a:lvl7pPr indent="0" lvl="6" marL="0" marR="0" rtl="0" algn="r">
              <a:spcBef>
                <a:spcPts val="0"/>
              </a:spcBef>
              <a:buNone/>
              <a:defRPr b="0" i="0" sz="900" u="none" cap="none" strike="noStrike">
                <a:solidFill>
                  <a:schemeClr val="accent2"/>
                </a:solidFill>
                <a:latin typeface="Gill Sans"/>
                <a:ea typeface="Gill Sans"/>
                <a:cs typeface="Gill Sans"/>
                <a:sym typeface="Gill Sans"/>
              </a:defRPr>
            </a:lvl7pPr>
            <a:lvl8pPr indent="0" lvl="7" marL="0" marR="0" rtl="0" algn="r">
              <a:spcBef>
                <a:spcPts val="0"/>
              </a:spcBef>
              <a:buNone/>
              <a:defRPr b="0" i="0" sz="900" u="none" cap="none" strike="noStrike">
                <a:solidFill>
                  <a:schemeClr val="accent2"/>
                </a:solidFill>
                <a:latin typeface="Gill Sans"/>
                <a:ea typeface="Gill Sans"/>
                <a:cs typeface="Gill Sans"/>
                <a:sym typeface="Gill Sans"/>
              </a:defRPr>
            </a:lvl8pPr>
            <a:lvl9pPr indent="0" lvl="8" marL="0" marR="0" rtl="0" algn="r">
              <a:spcBef>
                <a:spcPts val="0"/>
              </a:spcBef>
              <a:buNone/>
              <a:defRPr b="0" i="0" sz="900" u="none" cap="none" strike="noStrike">
                <a:solidFill>
                  <a:schemeClr val="accent2"/>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
        <p:nvSpPr>
          <p:cNvPr id="11" name="Google Shape;11;p4"/>
          <p:cNvSpPr/>
          <p:nvPr/>
        </p:nvSpPr>
        <p:spPr>
          <a:xfrm>
            <a:off x="446534" y="457200"/>
            <a:ext cx="3703320" cy="94997"/>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4"/>
          <p:cNvSpPr/>
          <p:nvPr/>
        </p:nvSpPr>
        <p:spPr>
          <a:xfrm>
            <a:off x="8042147" y="453643"/>
            <a:ext cx="3703320" cy="98554"/>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4"/>
          <p:cNvSpPr/>
          <p:nvPr/>
        </p:nvSpPr>
        <p:spPr>
          <a:xfrm>
            <a:off x="4241830" y="457200"/>
            <a:ext cx="3703320" cy="9144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92" name="Shape 92"/>
        <p:cNvGrpSpPr/>
        <p:nvPr/>
      </p:nvGrpSpPr>
      <p:grpSpPr>
        <a:xfrm>
          <a:off x="0" y="0"/>
          <a:ext cx="0" cy="0"/>
          <a:chOff x="0" y="0"/>
          <a:chExt cx="0" cy="0"/>
        </a:xfrm>
      </p:grpSpPr>
      <p:sp>
        <p:nvSpPr>
          <p:cNvPr id="93" name="Google Shape;93;g84f826d8fa_1_0"/>
          <p:cNvSpPr txBox="1"/>
          <p:nvPr>
            <p:ph type="title"/>
          </p:nvPr>
        </p:nvSpPr>
        <p:spPr>
          <a:xfrm>
            <a:off x="581192" y="705124"/>
            <a:ext cx="11029616" cy="1189554"/>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chemeClr val="lt1"/>
              </a:buClr>
              <a:buSzPts val="2800"/>
              <a:buFont typeface="Gill Sans"/>
              <a:buNone/>
              <a:defRPr b="0" i="0" sz="2800" u="none" cap="none" strike="noStrike">
                <a:solidFill>
                  <a:schemeClr val="lt1"/>
                </a:solidFill>
                <a:latin typeface="Gill Sans"/>
                <a:ea typeface="Gill Sans"/>
                <a:cs typeface="Gill Sans"/>
                <a:sym typeface="Gill Sans"/>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9pPr>
          </a:lstStyle>
          <a:p/>
        </p:txBody>
      </p:sp>
      <p:sp>
        <p:nvSpPr>
          <p:cNvPr id="94" name="Google Shape;94;g84f826d8fa_1_0"/>
          <p:cNvSpPr txBox="1"/>
          <p:nvPr>
            <p:ph idx="1" type="body"/>
          </p:nvPr>
        </p:nvSpPr>
        <p:spPr>
          <a:xfrm>
            <a:off x="581192" y="2336003"/>
            <a:ext cx="11029616" cy="3522794"/>
          </a:xfrm>
          <a:prstGeom prst="rect">
            <a:avLst/>
          </a:prstGeom>
          <a:noFill/>
          <a:ln>
            <a:noFill/>
          </a:ln>
        </p:spPr>
        <p:txBody>
          <a:bodyPr anchorCtr="0" anchor="ctr" bIns="45700" lIns="91425" spcFirstLastPara="1" rIns="91425" wrap="square" tIns="45700">
            <a:noAutofit/>
          </a:bodyPr>
          <a:lstStyle>
            <a:lvl1pPr indent="-333756" lvl="0" marL="457200" marR="0" rtl="0" algn="l">
              <a:lnSpc>
                <a:spcPct val="100000"/>
              </a:lnSpc>
              <a:spcBef>
                <a:spcPts val="360"/>
              </a:spcBef>
              <a:spcAft>
                <a:spcPts val="0"/>
              </a:spcAft>
              <a:buClr>
                <a:schemeClr val="accent2"/>
              </a:buClr>
              <a:buSzPts val="1656"/>
              <a:buFont typeface="Noto Sans Symbols"/>
              <a:buChar char="◼"/>
              <a:defRPr b="0" i="0" sz="1800" u="none" cap="none" strike="noStrike">
                <a:solidFill>
                  <a:schemeClr val="dk2"/>
                </a:solidFill>
                <a:latin typeface="Gill Sans"/>
                <a:ea typeface="Gill Sans"/>
                <a:cs typeface="Gill Sans"/>
                <a:sym typeface="Gill Sans"/>
              </a:defRPr>
            </a:lvl1pPr>
            <a:lvl2pPr indent="-322072" lvl="1" marL="914400" marR="0" rtl="0" algn="l">
              <a:lnSpc>
                <a:spcPct val="100000"/>
              </a:lnSpc>
              <a:spcBef>
                <a:spcPts val="600"/>
              </a:spcBef>
              <a:spcAft>
                <a:spcPts val="0"/>
              </a:spcAft>
              <a:buClr>
                <a:schemeClr val="accent2"/>
              </a:buClr>
              <a:buSzPts val="1472"/>
              <a:buFont typeface="Noto Sans Symbols"/>
              <a:buChar char="◼"/>
              <a:defRPr b="0" i="0" sz="1600" u="none" cap="none" strike="noStrike">
                <a:solidFill>
                  <a:schemeClr val="dk2"/>
                </a:solidFill>
                <a:latin typeface="Gill Sans"/>
                <a:ea typeface="Gill Sans"/>
                <a:cs typeface="Gill Sans"/>
                <a:sym typeface="Gill Sans"/>
              </a:defRPr>
            </a:lvl2pPr>
            <a:lvl3pPr indent="-310388" lvl="2" marL="1371600" marR="0" rtl="0" algn="l">
              <a:lnSpc>
                <a:spcPct val="100000"/>
              </a:lnSpc>
              <a:spcBef>
                <a:spcPts val="600"/>
              </a:spcBef>
              <a:spcAft>
                <a:spcPts val="0"/>
              </a:spcAft>
              <a:buClr>
                <a:schemeClr val="accent2"/>
              </a:buClr>
              <a:buSzPts val="1288"/>
              <a:buFont typeface="Noto Sans Symbols"/>
              <a:buChar char="◼"/>
              <a:defRPr b="0" i="0" sz="1400" u="none" cap="none" strike="noStrike">
                <a:solidFill>
                  <a:schemeClr val="dk2"/>
                </a:solidFill>
                <a:latin typeface="Gill Sans"/>
                <a:ea typeface="Gill Sans"/>
                <a:cs typeface="Gill Sans"/>
                <a:sym typeface="Gill Sans"/>
              </a:defRPr>
            </a:lvl3pPr>
            <a:lvl4pPr indent="-298703" lvl="3" marL="1828800" marR="0" rtl="0" algn="l">
              <a:lnSpc>
                <a:spcPct val="100000"/>
              </a:lnSpc>
              <a:spcBef>
                <a:spcPts val="600"/>
              </a:spcBef>
              <a:spcAft>
                <a:spcPts val="0"/>
              </a:spcAft>
              <a:buClr>
                <a:schemeClr val="accent2"/>
              </a:buClr>
              <a:buSzPts val="1104"/>
              <a:buFont typeface="Noto Sans Symbols"/>
              <a:buChar char="◼"/>
              <a:defRPr b="0" i="0" sz="1200" u="none" cap="none" strike="noStrike">
                <a:solidFill>
                  <a:schemeClr val="dk2"/>
                </a:solidFill>
                <a:latin typeface="Gill Sans"/>
                <a:ea typeface="Gill Sans"/>
                <a:cs typeface="Gill Sans"/>
                <a:sym typeface="Gill Sans"/>
              </a:defRPr>
            </a:lvl4pPr>
            <a:lvl5pPr indent="-298704" lvl="4" marL="2286000" marR="0" rtl="0" algn="l">
              <a:lnSpc>
                <a:spcPct val="100000"/>
              </a:lnSpc>
              <a:spcBef>
                <a:spcPts val="600"/>
              </a:spcBef>
              <a:spcAft>
                <a:spcPts val="0"/>
              </a:spcAft>
              <a:buClr>
                <a:schemeClr val="accent2"/>
              </a:buClr>
              <a:buSzPts val="1104"/>
              <a:buFont typeface="Noto Sans Symbols"/>
              <a:buChar char="◼"/>
              <a:defRPr b="0" i="0" sz="1200" u="none" cap="none" strike="noStrike">
                <a:solidFill>
                  <a:schemeClr val="dk2"/>
                </a:solidFill>
                <a:latin typeface="Gill Sans"/>
                <a:ea typeface="Gill Sans"/>
                <a:cs typeface="Gill Sans"/>
                <a:sym typeface="Gill Sans"/>
              </a:defRPr>
            </a:lvl5pPr>
            <a:lvl6pPr indent="-298704" lvl="5" marL="2743200" marR="0" rtl="0" algn="l">
              <a:lnSpc>
                <a:spcPct val="100000"/>
              </a:lnSpc>
              <a:spcBef>
                <a:spcPts val="600"/>
              </a:spcBef>
              <a:spcAft>
                <a:spcPts val="0"/>
              </a:spcAft>
              <a:buClr>
                <a:schemeClr val="accent2"/>
              </a:buClr>
              <a:buSzPts val="1104"/>
              <a:buFont typeface="Noto Sans Symbols"/>
              <a:buChar char="◼"/>
              <a:defRPr b="0" i="0" sz="1200" u="none" cap="none" strike="noStrike">
                <a:solidFill>
                  <a:schemeClr val="dk2"/>
                </a:solidFill>
                <a:latin typeface="Gill Sans"/>
                <a:ea typeface="Gill Sans"/>
                <a:cs typeface="Gill Sans"/>
                <a:sym typeface="Gill Sans"/>
              </a:defRPr>
            </a:lvl6pPr>
            <a:lvl7pPr indent="-298704" lvl="6" marL="3200400" marR="0" rtl="0" algn="l">
              <a:lnSpc>
                <a:spcPct val="100000"/>
              </a:lnSpc>
              <a:spcBef>
                <a:spcPts val="600"/>
              </a:spcBef>
              <a:spcAft>
                <a:spcPts val="0"/>
              </a:spcAft>
              <a:buClr>
                <a:schemeClr val="accent2"/>
              </a:buClr>
              <a:buSzPts val="1104"/>
              <a:buFont typeface="Noto Sans Symbols"/>
              <a:buChar char="◼"/>
              <a:defRPr b="0" i="0" sz="1200" u="none" cap="none" strike="noStrike">
                <a:solidFill>
                  <a:schemeClr val="dk2"/>
                </a:solidFill>
                <a:latin typeface="Gill Sans"/>
                <a:ea typeface="Gill Sans"/>
                <a:cs typeface="Gill Sans"/>
                <a:sym typeface="Gill Sans"/>
              </a:defRPr>
            </a:lvl7pPr>
            <a:lvl8pPr indent="-298703" lvl="7" marL="3657600" marR="0" rtl="0" algn="l">
              <a:lnSpc>
                <a:spcPct val="100000"/>
              </a:lnSpc>
              <a:spcBef>
                <a:spcPts val="600"/>
              </a:spcBef>
              <a:spcAft>
                <a:spcPts val="0"/>
              </a:spcAft>
              <a:buClr>
                <a:schemeClr val="accent2"/>
              </a:buClr>
              <a:buSzPts val="1104"/>
              <a:buFont typeface="Noto Sans Symbols"/>
              <a:buChar char="◼"/>
              <a:defRPr b="0" i="0" sz="1200" u="none" cap="none" strike="noStrike">
                <a:solidFill>
                  <a:schemeClr val="dk2"/>
                </a:solidFill>
                <a:latin typeface="Gill Sans"/>
                <a:ea typeface="Gill Sans"/>
                <a:cs typeface="Gill Sans"/>
                <a:sym typeface="Gill Sans"/>
              </a:defRPr>
            </a:lvl8pPr>
            <a:lvl9pPr indent="-298703" lvl="8" marL="4114800" marR="0" rtl="0" algn="l">
              <a:lnSpc>
                <a:spcPct val="100000"/>
              </a:lnSpc>
              <a:spcBef>
                <a:spcPts val="600"/>
              </a:spcBef>
              <a:spcAft>
                <a:spcPts val="600"/>
              </a:spcAft>
              <a:buClr>
                <a:schemeClr val="accent2"/>
              </a:buClr>
              <a:buSzPts val="1104"/>
              <a:buFont typeface="Noto Sans Symbols"/>
              <a:buChar char="◼"/>
              <a:defRPr b="0" i="0" sz="1200" u="none" cap="none" strike="noStrike">
                <a:solidFill>
                  <a:schemeClr val="dk2"/>
                </a:solidFill>
                <a:latin typeface="Gill Sans"/>
                <a:ea typeface="Gill Sans"/>
                <a:cs typeface="Gill Sans"/>
                <a:sym typeface="Gill Sans"/>
              </a:defRPr>
            </a:lvl9pPr>
          </a:lstStyle>
          <a:p/>
        </p:txBody>
      </p:sp>
      <p:sp>
        <p:nvSpPr>
          <p:cNvPr id="95" name="Google Shape;95;g84f826d8fa_1_0"/>
          <p:cNvSpPr txBox="1"/>
          <p:nvPr>
            <p:ph idx="10" type="dt"/>
          </p:nvPr>
        </p:nvSpPr>
        <p:spPr>
          <a:xfrm>
            <a:off x="7605951" y="5956137"/>
            <a:ext cx="2844799" cy="365125"/>
          </a:xfrm>
          <a:prstGeom prst="rect">
            <a:avLst/>
          </a:prstGeom>
          <a:noFill/>
          <a:ln>
            <a:noFill/>
          </a:ln>
        </p:spPr>
        <p:txBody>
          <a:bodyPr anchorCtr="0" anchor="ctr"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900" u="none" cap="none" strike="noStrike">
                <a:solidFill>
                  <a:schemeClr val="accent2"/>
                </a:solidFill>
                <a:latin typeface="Gill Sans"/>
                <a:ea typeface="Gill Sans"/>
                <a:cs typeface="Gill Sans"/>
                <a:sym typeface="Gill Sans"/>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ill Sans"/>
                <a:ea typeface="Gill Sans"/>
                <a:cs typeface="Gill Sans"/>
                <a:sym typeface="Gill Sans"/>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ill Sans"/>
                <a:ea typeface="Gill Sans"/>
                <a:cs typeface="Gill Sans"/>
                <a:sym typeface="Gill Sans"/>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ill Sans"/>
                <a:ea typeface="Gill Sans"/>
                <a:cs typeface="Gill Sans"/>
                <a:sym typeface="Gill Sans"/>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ill Sans"/>
                <a:ea typeface="Gill Sans"/>
                <a:cs typeface="Gill Sans"/>
                <a:sym typeface="Gill Sans"/>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ill Sans"/>
                <a:ea typeface="Gill Sans"/>
                <a:cs typeface="Gill Sans"/>
                <a:sym typeface="Gill Sans"/>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ill Sans"/>
                <a:ea typeface="Gill Sans"/>
                <a:cs typeface="Gill Sans"/>
                <a:sym typeface="Gill Sans"/>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ill Sans"/>
                <a:ea typeface="Gill Sans"/>
                <a:cs typeface="Gill Sans"/>
                <a:sym typeface="Gill Sans"/>
              </a:defRPr>
            </a:lvl9pPr>
          </a:lstStyle>
          <a:p/>
        </p:txBody>
      </p:sp>
      <p:sp>
        <p:nvSpPr>
          <p:cNvPr id="96" name="Google Shape;96;g84f826d8fa_1_0"/>
          <p:cNvSpPr txBox="1"/>
          <p:nvPr>
            <p:ph idx="11" type="ftr"/>
          </p:nvPr>
        </p:nvSpPr>
        <p:spPr>
          <a:xfrm>
            <a:off x="581192" y="5951811"/>
            <a:ext cx="691721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900" u="none" cap="none" strike="noStrike">
                <a:solidFill>
                  <a:schemeClr val="accent2"/>
                </a:solidFill>
                <a:latin typeface="Gill Sans"/>
                <a:ea typeface="Gill Sans"/>
                <a:cs typeface="Gill Sans"/>
                <a:sym typeface="Gill Sans"/>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ill Sans"/>
                <a:ea typeface="Gill Sans"/>
                <a:cs typeface="Gill Sans"/>
                <a:sym typeface="Gill Sans"/>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ill Sans"/>
                <a:ea typeface="Gill Sans"/>
                <a:cs typeface="Gill Sans"/>
                <a:sym typeface="Gill Sans"/>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ill Sans"/>
                <a:ea typeface="Gill Sans"/>
                <a:cs typeface="Gill Sans"/>
                <a:sym typeface="Gill Sans"/>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ill Sans"/>
                <a:ea typeface="Gill Sans"/>
                <a:cs typeface="Gill Sans"/>
                <a:sym typeface="Gill Sans"/>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ill Sans"/>
                <a:ea typeface="Gill Sans"/>
                <a:cs typeface="Gill Sans"/>
                <a:sym typeface="Gill Sans"/>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ill Sans"/>
                <a:ea typeface="Gill Sans"/>
                <a:cs typeface="Gill Sans"/>
                <a:sym typeface="Gill Sans"/>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ill Sans"/>
                <a:ea typeface="Gill Sans"/>
                <a:cs typeface="Gill Sans"/>
                <a:sym typeface="Gill Sans"/>
              </a:defRPr>
            </a:lvl9pPr>
          </a:lstStyle>
          <a:p/>
        </p:txBody>
      </p:sp>
      <p:sp>
        <p:nvSpPr>
          <p:cNvPr id="97" name="Google Shape;97;g84f826d8fa_1_0"/>
          <p:cNvSpPr txBox="1"/>
          <p:nvPr>
            <p:ph idx="12" type="sldNum"/>
          </p:nvPr>
        </p:nvSpPr>
        <p:spPr>
          <a:xfrm>
            <a:off x="10558300" y="5956137"/>
            <a:ext cx="105251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
        <p:nvSpPr>
          <p:cNvPr id="98" name="Google Shape;98;g84f826d8fa_1_0"/>
          <p:cNvSpPr/>
          <p:nvPr/>
        </p:nvSpPr>
        <p:spPr>
          <a:xfrm>
            <a:off x="446534" y="457200"/>
            <a:ext cx="3703320" cy="94997"/>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 name="Google Shape;99;g84f826d8fa_1_0"/>
          <p:cNvSpPr/>
          <p:nvPr/>
        </p:nvSpPr>
        <p:spPr>
          <a:xfrm>
            <a:off x="8042147" y="453643"/>
            <a:ext cx="3703320" cy="98554"/>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 name="Google Shape;100;g84f826d8fa_1_0"/>
          <p:cNvSpPr/>
          <p:nvPr/>
        </p:nvSpPr>
        <p:spPr>
          <a:xfrm>
            <a:off x="4241830" y="457200"/>
            <a:ext cx="3703320" cy="9144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172" name="Shape 172"/>
        <p:cNvGrpSpPr/>
        <p:nvPr/>
      </p:nvGrpSpPr>
      <p:grpSpPr>
        <a:xfrm>
          <a:off x="0" y="0"/>
          <a:ext cx="0" cy="0"/>
          <a:chOff x="0" y="0"/>
          <a:chExt cx="0" cy="0"/>
        </a:xfrm>
      </p:grpSpPr>
      <p:sp>
        <p:nvSpPr>
          <p:cNvPr id="173" name="Google Shape;173;g84f826d8fa_6_0"/>
          <p:cNvSpPr txBox="1"/>
          <p:nvPr>
            <p:ph type="title"/>
          </p:nvPr>
        </p:nvSpPr>
        <p:spPr>
          <a:xfrm>
            <a:off x="581192" y="705124"/>
            <a:ext cx="11029616" cy="1189554"/>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chemeClr val="lt1"/>
              </a:buClr>
              <a:buSzPts val="2800"/>
              <a:buFont typeface="Gill Sans"/>
              <a:buNone/>
              <a:defRPr b="0" i="0" sz="2800" u="none" cap="none" strike="noStrike">
                <a:solidFill>
                  <a:schemeClr val="lt1"/>
                </a:solidFill>
                <a:latin typeface="Gill Sans"/>
                <a:ea typeface="Gill Sans"/>
                <a:cs typeface="Gill Sans"/>
                <a:sym typeface="Gill Sans"/>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9pPr>
          </a:lstStyle>
          <a:p/>
        </p:txBody>
      </p:sp>
      <p:sp>
        <p:nvSpPr>
          <p:cNvPr id="174" name="Google Shape;174;g84f826d8fa_6_0"/>
          <p:cNvSpPr txBox="1"/>
          <p:nvPr>
            <p:ph idx="1" type="body"/>
          </p:nvPr>
        </p:nvSpPr>
        <p:spPr>
          <a:xfrm>
            <a:off x="581192" y="2336003"/>
            <a:ext cx="11029616" cy="3522794"/>
          </a:xfrm>
          <a:prstGeom prst="rect">
            <a:avLst/>
          </a:prstGeom>
          <a:noFill/>
          <a:ln>
            <a:noFill/>
          </a:ln>
        </p:spPr>
        <p:txBody>
          <a:bodyPr anchorCtr="0" anchor="ctr" bIns="45700" lIns="91425" spcFirstLastPara="1" rIns="91425" wrap="square" tIns="45700">
            <a:noAutofit/>
          </a:bodyPr>
          <a:lstStyle>
            <a:lvl1pPr indent="-333756" lvl="0" marL="457200" marR="0" rtl="0" algn="l">
              <a:lnSpc>
                <a:spcPct val="100000"/>
              </a:lnSpc>
              <a:spcBef>
                <a:spcPts val="360"/>
              </a:spcBef>
              <a:spcAft>
                <a:spcPts val="0"/>
              </a:spcAft>
              <a:buClr>
                <a:schemeClr val="accent2"/>
              </a:buClr>
              <a:buSzPts val="1656"/>
              <a:buFont typeface="Noto Sans Symbols"/>
              <a:buChar char="◼"/>
              <a:defRPr b="0" i="0" sz="1800" u="none" cap="none" strike="noStrike">
                <a:solidFill>
                  <a:schemeClr val="dk2"/>
                </a:solidFill>
                <a:latin typeface="Gill Sans"/>
                <a:ea typeface="Gill Sans"/>
                <a:cs typeface="Gill Sans"/>
                <a:sym typeface="Gill Sans"/>
              </a:defRPr>
            </a:lvl1pPr>
            <a:lvl2pPr indent="-322072" lvl="1" marL="914400" marR="0" rtl="0" algn="l">
              <a:lnSpc>
                <a:spcPct val="100000"/>
              </a:lnSpc>
              <a:spcBef>
                <a:spcPts val="600"/>
              </a:spcBef>
              <a:spcAft>
                <a:spcPts val="0"/>
              </a:spcAft>
              <a:buClr>
                <a:schemeClr val="accent2"/>
              </a:buClr>
              <a:buSzPts val="1472"/>
              <a:buFont typeface="Noto Sans Symbols"/>
              <a:buChar char="◼"/>
              <a:defRPr b="0" i="0" sz="1600" u="none" cap="none" strike="noStrike">
                <a:solidFill>
                  <a:schemeClr val="dk2"/>
                </a:solidFill>
                <a:latin typeface="Gill Sans"/>
                <a:ea typeface="Gill Sans"/>
                <a:cs typeface="Gill Sans"/>
                <a:sym typeface="Gill Sans"/>
              </a:defRPr>
            </a:lvl2pPr>
            <a:lvl3pPr indent="-310388" lvl="2" marL="1371600" marR="0" rtl="0" algn="l">
              <a:lnSpc>
                <a:spcPct val="100000"/>
              </a:lnSpc>
              <a:spcBef>
                <a:spcPts val="600"/>
              </a:spcBef>
              <a:spcAft>
                <a:spcPts val="0"/>
              </a:spcAft>
              <a:buClr>
                <a:schemeClr val="accent2"/>
              </a:buClr>
              <a:buSzPts val="1288"/>
              <a:buFont typeface="Noto Sans Symbols"/>
              <a:buChar char="◼"/>
              <a:defRPr b="0" i="0" sz="1400" u="none" cap="none" strike="noStrike">
                <a:solidFill>
                  <a:schemeClr val="dk2"/>
                </a:solidFill>
                <a:latin typeface="Gill Sans"/>
                <a:ea typeface="Gill Sans"/>
                <a:cs typeface="Gill Sans"/>
                <a:sym typeface="Gill Sans"/>
              </a:defRPr>
            </a:lvl3pPr>
            <a:lvl4pPr indent="-298703" lvl="3" marL="1828800" marR="0" rtl="0" algn="l">
              <a:lnSpc>
                <a:spcPct val="100000"/>
              </a:lnSpc>
              <a:spcBef>
                <a:spcPts val="600"/>
              </a:spcBef>
              <a:spcAft>
                <a:spcPts val="0"/>
              </a:spcAft>
              <a:buClr>
                <a:schemeClr val="accent2"/>
              </a:buClr>
              <a:buSzPts val="1104"/>
              <a:buFont typeface="Noto Sans Symbols"/>
              <a:buChar char="◼"/>
              <a:defRPr b="0" i="0" sz="1200" u="none" cap="none" strike="noStrike">
                <a:solidFill>
                  <a:schemeClr val="dk2"/>
                </a:solidFill>
                <a:latin typeface="Gill Sans"/>
                <a:ea typeface="Gill Sans"/>
                <a:cs typeface="Gill Sans"/>
                <a:sym typeface="Gill Sans"/>
              </a:defRPr>
            </a:lvl4pPr>
            <a:lvl5pPr indent="-298704" lvl="4" marL="2286000" marR="0" rtl="0" algn="l">
              <a:lnSpc>
                <a:spcPct val="100000"/>
              </a:lnSpc>
              <a:spcBef>
                <a:spcPts val="600"/>
              </a:spcBef>
              <a:spcAft>
                <a:spcPts val="0"/>
              </a:spcAft>
              <a:buClr>
                <a:schemeClr val="accent2"/>
              </a:buClr>
              <a:buSzPts val="1104"/>
              <a:buFont typeface="Noto Sans Symbols"/>
              <a:buChar char="◼"/>
              <a:defRPr b="0" i="0" sz="1200" u="none" cap="none" strike="noStrike">
                <a:solidFill>
                  <a:schemeClr val="dk2"/>
                </a:solidFill>
                <a:latin typeface="Gill Sans"/>
                <a:ea typeface="Gill Sans"/>
                <a:cs typeface="Gill Sans"/>
                <a:sym typeface="Gill Sans"/>
              </a:defRPr>
            </a:lvl5pPr>
            <a:lvl6pPr indent="-298704" lvl="5" marL="2743200" marR="0" rtl="0" algn="l">
              <a:lnSpc>
                <a:spcPct val="100000"/>
              </a:lnSpc>
              <a:spcBef>
                <a:spcPts val="600"/>
              </a:spcBef>
              <a:spcAft>
                <a:spcPts val="0"/>
              </a:spcAft>
              <a:buClr>
                <a:schemeClr val="accent2"/>
              </a:buClr>
              <a:buSzPts val="1104"/>
              <a:buFont typeface="Noto Sans Symbols"/>
              <a:buChar char="◼"/>
              <a:defRPr b="0" i="0" sz="1200" u="none" cap="none" strike="noStrike">
                <a:solidFill>
                  <a:schemeClr val="dk2"/>
                </a:solidFill>
                <a:latin typeface="Gill Sans"/>
                <a:ea typeface="Gill Sans"/>
                <a:cs typeface="Gill Sans"/>
                <a:sym typeface="Gill Sans"/>
              </a:defRPr>
            </a:lvl6pPr>
            <a:lvl7pPr indent="-298704" lvl="6" marL="3200400" marR="0" rtl="0" algn="l">
              <a:lnSpc>
                <a:spcPct val="100000"/>
              </a:lnSpc>
              <a:spcBef>
                <a:spcPts val="600"/>
              </a:spcBef>
              <a:spcAft>
                <a:spcPts val="0"/>
              </a:spcAft>
              <a:buClr>
                <a:schemeClr val="accent2"/>
              </a:buClr>
              <a:buSzPts val="1104"/>
              <a:buFont typeface="Noto Sans Symbols"/>
              <a:buChar char="◼"/>
              <a:defRPr b="0" i="0" sz="1200" u="none" cap="none" strike="noStrike">
                <a:solidFill>
                  <a:schemeClr val="dk2"/>
                </a:solidFill>
                <a:latin typeface="Gill Sans"/>
                <a:ea typeface="Gill Sans"/>
                <a:cs typeface="Gill Sans"/>
                <a:sym typeface="Gill Sans"/>
              </a:defRPr>
            </a:lvl7pPr>
            <a:lvl8pPr indent="-298703" lvl="7" marL="3657600" marR="0" rtl="0" algn="l">
              <a:lnSpc>
                <a:spcPct val="100000"/>
              </a:lnSpc>
              <a:spcBef>
                <a:spcPts val="600"/>
              </a:spcBef>
              <a:spcAft>
                <a:spcPts val="0"/>
              </a:spcAft>
              <a:buClr>
                <a:schemeClr val="accent2"/>
              </a:buClr>
              <a:buSzPts val="1104"/>
              <a:buFont typeface="Noto Sans Symbols"/>
              <a:buChar char="◼"/>
              <a:defRPr b="0" i="0" sz="1200" u="none" cap="none" strike="noStrike">
                <a:solidFill>
                  <a:schemeClr val="dk2"/>
                </a:solidFill>
                <a:latin typeface="Gill Sans"/>
                <a:ea typeface="Gill Sans"/>
                <a:cs typeface="Gill Sans"/>
                <a:sym typeface="Gill Sans"/>
              </a:defRPr>
            </a:lvl8pPr>
            <a:lvl9pPr indent="-298703" lvl="8" marL="4114800" marR="0" rtl="0" algn="l">
              <a:lnSpc>
                <a:spcPct val="100000"/>
              </a:lnSpc>
              <a:spcBef>
                <a:spcPts val="600"/>
              </a:spcBef>
              <a:spcAft>
                <a:spcPts val="600"/>
              </a:spcAft>
              <a:buClr>
                <a:schemeClr val="accent2"/>
              </a:buClr>
              <a:buSzPts val="1104"/>
              <a:buFont typeface="Noto Sans Symbols"/>
              <a:buChar char="◼"/>
              <a:defRPr b="0" i="0" sz="1200" u="none" cap="none" strike="noStrike">
                <a:solidFill>
                  <a:schemeClr val="dk2"/>
                </a:solidFill>
                <a:latin typeface="Gill Sans"/>
                <a:ea typeface="Gill Sans"/>
                <a:cs typeface="Gill Sans"/>
                <a:sym typeface="Gill Sans"/>
              </a:defRPr>
            </a:lvl9pPr>
          </a:lstStyle>
          <a:p/>
        </p:txBody>
      </p:sp>
      <p:sp>
        <p:nvSpPr>
          <p:cNvPr id="175" name="Google Shape;175;g84f826d8fa_6_0"/>
          <p:cNvSpPr txBox="1"/>
          <p:nvPr>
            <p:ph idx="10" type="dt"/>
          </p:nvPr>
        </p:nvSpPr>
        <p:spPr>
          <a:xfrm>
            <a:off x="7605951" y="5956137"/>
            <a:ext cx="2844799" cy="365125"/>
          </a:xfrm>
          <a:prstGeom prst="rect">
            <a:avLst/>
          </a:prstGeom>
          <a:noFill/>
          <a:ln>
            <a:noFill/>
          </a:ln>
        </p:spPr>
        <p:txBody>
          <a:bodyPr anchorCtr="0" anchor="ctr"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900" u="none" cap="none" strike="noStrike">
                <a:solidFill>
                  <a:schemeClr val="accent2"/>
                </a:solidFill>
                <a:latin typeface="Gill Sans"/>
                <a:ea typeface="Gill Sans"/>
                <a:cs typeface="Gill Sans"/>
                <a:sym typeface="Gill Sans"/>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ill Sans"/>
                <a:ea typeface="Gill Sans"/>
                <a:cs typeface="Gill Sans"/>
                <a:sym typeface="Gill Sans"/>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ill Sans"/>
                <a:ea typeface="Gill Sans"/>
                <a:cs typeface="Gill Sans"/>
                <a:sym typeface="Gill Sans"/>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ill Sans"/>
                <a:ea typeface="Gill Sans"/>
                <a:cs typeface="Gill Sans"/>
                <a:sym typeface="Gill Sans"/>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ill Sans"/>
                <a:ea typeface="Gill Sans"/>
                <a:cs typeface="Gill Sans"/>
                <a:sym typeface="Gill Sans"/>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ill Sans"/>
                <a:ea typeface="Gill Sans"/>
                <a:cs typeface="Gill Sans"/>
                <a:sym typeface="Gill Sans"/>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ill Sans"/>
                <a:ea typeface="Gill Sans"/>
                <a:cs typeface="Gill Sans"/>
                <a:sym typeface="Gill Sans"/>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ill Sans"/>
                <a:ea typeface="Gill Sans"/>
                <a:cs typeface="Gill Sans"/>
                <a:sym typeface="Gill Sans"/>
              </a:defRPr>
            </a:lvl9pPr>
          </a:lstStyle>
          <a:p/>
        </p:txBody>
      </p:sp>
      <p:sp>
        <p:nvSpPr>
          <p:cNvPr id="176" name="Google Shape;176;g84f826d8fa_6_0"/>
          <p:cNvSpPr txBox="1"/>
          <p:nvPr>
            <p:ph idx="11" type="ftr"/>
          </p:nvPr>
        </p:nvSpPr>
        <p:spPr>
          <a:xfrm>
            <a:off x="581192" y="5951811"/>
            <a:ext cx="691721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900" u="none" cap="none" strike="noStrike">
                <a:solidFill>
                  <a:schemeClr val="accent2"/>
                </a:solidFill>
                <a:latin typeface="Gill Sans"/>
                <a:ea typeface="Gill Sans"/>
                <a:cs typeface="Gill Sans"/>
                <a:sym typeface="Gill Sans"/>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ill Sans"/>
                <a:ea typeface="Gill Sans"/>
                <a:cs typeface="Gill Sans"/>
                <a:sym typeface="Gill Sans"/>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ill Sans"/>
                <a:ea typeface="Gill Sans"/>
                <a:cs typeface="Gill Sans"/>
                <a:sym typeface="Gill Sans"/>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ill Sans"/>
                <a:ea typeface="Gill Sans"/>
                <a:cs typeface="Gill Sans"/>
                <a:sym typeface="Gill Sans"/>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ill Sans"/>
                <a:ea typeface="Gill Sans"/>
                <a:cs typeface="Gill Sans"/>
                <a:sym typeface="Gill Sans"/>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ill Sans"/>
                <a:ea typeface="Gill Sans"/>
                <a:cs typeface="Gill Sans"/>
                <a:sym typeface="Gill Sans"/>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ill Sans"/>
                <a:ea typeface="Gill Sans"/>
                <a:cs typeface="Gill Sans"/>
                <a:sym typeface="Gill Sans"/>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ill Sans"/>
                <a:ea typeface="Gill Sans"/>
                <a:cs typeface="Gill Sans"/>
                <a:sym typeface="Gill Sans"/>
              </a:defRPr>
            </a:lvl9pPr>
          </a:lstStyle>
          <a:p/>
        </p:txBody>
      </p:sp>
      <p:sp>
        <p:nvSpPr>
          <p:cNvPr id="177" name="Google Shape;177;g84f826d8fa_6_0"/>
          <p:cNvSpPr txBox="1"/>
          <p:nvPr>
            <p:ph idx="12" type="sldNum"/>
          </p:nvPr>
        </p:nvSpPr>
        <p:spPr>
          <a:xfrm>
            <a:off x="10558300" y="5956137"/>
            <a:ext cx="105251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
        <p:nvSpPr>
          <p:cNvPr id="178" name="Google Shape;178;g84f826d8fa_6_0"/>
          <p:cNvSpPr/>
          <p:nvPr/>
        </p:nvSpPr>
        <p:spPr>
          <a:xfrm>
            <a:off x="446534" y="457200"/>
            <a:ext cx="3703320" cy="94997"/>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 name="Google Shape;179;g84f826d8fa_6_0"/>
          <p:cNvSpPr/>
          <p:nvPr/>
        </p:nvSpPr>
        <p:spPr>
          <a:xfrm>
            <a:off x="8042147" y="453643"/>
            <a:ext cx="3703320" cy="98554"/>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 name="Google Shape;180;g84f826d8fa_6_0"/>
          <p:cNvSpPr/>
          <p:nvPr/>
        </p:nvSpPr>
        <p:spPr>
          <a:xfrm>
            <a:off x="4241830" y="457200"/>
            <a:ext cx="3703320" cy="9144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45" name="Shape 245"/>
        <p:cNvGrpSpPr/>
        <p:nvPr/>
      </p:nvGrpSpPr>
      <p:grpSpPr>
        <a:xfrm>
          <a:off x="0" y="0"/>
          <a:ext cx="0" cy="0"/>
          <a:chOff x="0" y="0"/>
          <a:chExt cx="0" cy="0"/>
        </a:xfrm>
      </p:grpSpPr>
      <p:sp>
        <p:nvSpPr>
          <p:cNvPr id="246" name="Google Shape;246;g85199c2fb5_21_0"/>
          <p:cNvSpPr txBox="1"/>
          <p:nvPr>
            <p:ph type="title"/>
          </p:nvPr>
        </p:nvSpPr>
        <p:spPr>
          <a:xfrm>
            <a:off x="838200" y="365125"/>
            <a:ext cx="10515600" cy="1325563"/>
          </a:xfrm>
          <a:prstGeom prst="rect">
            <a:avLst/>
          </a:prstGeom>
          <a:noFill/>
          <a:ln>
            <a:noFill/>
          </a:ln>
        </p:spPr>
        <p:txBody>
          <a:bodyPr anchorCtr="0" anchor="ctr" bIns="60925" lIns="121900" spcFirstLastPara="1" rIns="121900" wrap="square" tIns="60925">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900"/>
              <a:buNone/>
              <a:defRPr sz="2400"/>
            </a:lvl2pPr>
            <a:lvl3pPr lvl="2">
              <a:spcBef>
                <a:spcPts val="0"/>
              </a:spcBef>
              <a:spcAft>
                <a:spcPts val="0"/>
              </a:spcAft>
              <a:buSzPts val="1900"/>
              <a:buNone/>
              <a:defRPr sz="2400"/>
            </a:lvl3pPr>
            <a:lvl4pPr lvl="3">
              <a:spcBef>
                <a:spcPts val="0"/>
              </a:spcBef>
              <a:spcAft>
                <a:spcPts val="0"/>
              </a:spcAft>
              <a:buSzPts val="1900"/>
              <a:buNone/>
              <a:defRPr sz="2400"/>
            </a:lvl4pPr>
            <a:lvl5pPr lvl="4">
              <a:spcBef>
                <a:spcPts val="0"/>
              </a:spcBef>
              <a:spcAft>
                <a:spcPts val="0"/>
              </a:spcAft>
              <a:buSzPts val="1900"/>
              <a:buNone/>
              <a:defRPr sz="2400"/>
            </a:lvl5pPr>
            <a:lvl6pPr lvl="5">
              <a:spcBef>
                <a:spcPts val="0"/>
              </a:spcBef>
              <a:spcAft>
                <a:spcPts val="0"/>
              </a:spcAft>
              <a:buSzPts val="1900"/>
              <a:buNone/>
              <a:defRPr sz="2400"/>
            </a:lvl6pPr>
            <a:lvl7pPr lvl="6">
              <a:spcBef>
                <a:spcPts val="0"/>
              </a:spcBef>
              <a:spcAft>
                <a:spcPts val="0"/>
              </a:spcAft>
              <a:buSzPts val="1900"/>
              <a:buNone/>
              <a:defRPr sz="2400"/>
            </a:lvl7pPr>
            <a:lvl8pPr lvl="7">
              <a:spcBef>
                <a:spcPts val="0"/>
              </a:spcBef>
              <a:spcAft>
                <a:spcPts val="0"/>
              </a:spcAft>
              <a:buSzPts val="1900"/>
              <a:buNone/>
              <a:defRPr sz="2400"/>
            </a:lvl8pPr>
            <a:lvl9pPr lvl="8">
              <a:spcBef>
                <a:spcPts val="0"/>
              </a:spcBef>
              <a:spcAft>
                <a:spcPts val="0"/>
              </a:spcAft>
              <a:buSzPts val="1900"/>
              <a:buNone/>
              <a:defRPr sz="2400"/>
            </a:lvl9pPr>
          </a:lstStyle>
          <a:p/>
        </p:txBody>
      </p:sp>
      <p:sp>
        <p:nvSpPr>
          <p:cNvPr id="247" name="Google Shape;247;g85199c2fb5_21_0"/>
          <p:cNvSpPr txBox="1"/>
          <p:nvPr>
            <p:ph idx="1" type="body"/>
          </p:nvPr>
        </p:nvSpPr>
        <p:spPr>
          <a:xfrm>
            <a:off x="838200" y="1825625"/>
            <a:ext cx="10515600" cy="4351339"/>
          </a:xfrm>
          <a:prstGeom prst="rect">
            <a:avLst/>
          </a:prstGeom>
          <a:noFill/>
          <a:ln>
            <a:noFill/>
          </a:ln>
        </p:spPr>
        <p:txBody>
          <a:bodyPr anchorCtr="0" anchor="t" bIns="60925" lIns="121900" spcFirstLastPara="1" rIns="121900" wrap="square" tIns="60925">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48" name="Google Shape;248;g85199c2fb5_21_0"/>
          <p:cNvSpPr txBox="1"/>
          <p:nvPr>
            <p:ph idx="10" type="dt"/>
          </p:nvPr>
        </p:nvSpPr>
        <p:spPr>
          <a:xfrm>
            <a:off x="838200" y="6356351"/>
            <a:ext cx="2743200" cy="365125"/>
          </a:xfrm>
          <a:prstGeom prst="rect">
            <a:avLst/>
          </a:prstGeom>
          <a:noFill/>
          <a:ln>
            <a:noFill/>
          </a:ln>
        </p:spPr>
        <p:txBody>
          <a:bodyPr anchorCtr="0" anchor="ctr" bIns="60925" lIns="121900" spcFirstLastPara="1" rIns="121900" wrap="square" tIns="60925">
            <a:noAutofit/>
          </a:bodyPr>
          <a:lstStyle>
            <a:lvl1pPr lvl="0" marR="0" rtl="0" algn="l">
              <a:spcBef>
                <a:spcPts val="0"/>
              </a:spcBef>
              <a:spcAft>
                <a:spcPts val="0"/>
              </a:spcAft>
              <a:buSzPts val="19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900"/>
              <a:buNone/>
              <a:defRPr b="0" i="0" sz="2400" u="none" cap="none" strike="noStrike">
                <a:solidFill>
                  <a:schemeClr val="dk1"/>
                </a:solidFill>
                <a:latin typeface="Calibri"/>
                <a:ea typeface="Calibri"/>
                <a:cs typeface="Calibri"/>
                <a:sym typeface="Calibri"/>
              </a:defRPr>
            </a:lvl2pPr>
            <a:lvl3pPr lvl="2" marR="0" rtl="0" algn="l">
              <a:spcBef>
                <a:spcPts val="0"/>
              </a:spcBef>
              <a:spcAft>
                <a:spcPts val="0"/>
              </a:spcAft>
              <a:buSzPts val="1900"/>
              <a:buNone/>
              <a:defRPr b="0" i="0" sz="2400" u="none" cap="none" strike="noStrike">
                <a:solidFill>
                  <a:schemeClr val="dk1"/>
                </a:solidFill>
                <a:latin typeface="Calibri"/>
                <a:ea typeface="Calibri"/>
                <a:cs typeface="Calibri"/>
                <a:sym typeface="Calibri"/>
              </a:defRPr>
            </a:lvl3pPr>
            <a:lvl4pPr lvl="3" marR="0" rtl="0" algn="l">
              <a:spcBef>
                <a:spcPts val="0"/>
              </a:spcBef>
              <a:spcAft>
                <a:spcPts val="0"/>
              </a:spcAft>
              <a:buSzPts val="1900"/>
              <a:buNone/>
              <a:defRPr b="0" i="0" sz="2400" u="none" cap="none" strike="noStrike">
                <a:solidFill>
                  <a:schemeClr val="dk1"/>
                </a:solidFill>
                <a:latin typeface="Calibri"/>
                <a:ea typeface="Calibri"/>
                <a:cs typeface="Calibri"/>
                <a:sym typeface="Calibri"/>
              </a:defRPr>
            </a:lvl4pPr>
            <a:lvl5pPr lvl="4" marR="0" rtl="0" algn="l">
              <a:spcBef>
                <a:spcPts val="0"/>
              </a:spcBef>
              <a:spcAft>
                <a:spcPts val="0"/>
              </a:spcAft>
              <a:buSzPts val="1900"/>
              <a:buNone/>
              <a:defRPr b="0" i="0" sz="2400" u="none" cap="none" strike="noStrike">
                <a:solidFill>
                  <a:schemeClr val="dk1"/>
                </a:solidFill>
                <a:latin typeface="Calibri"/>
                <a:ea typeface="Calibri"/>
                <a:cs typeface="Calibri"/>
                <a:sym typeface="Calibri"/>
              </a:defRPr>
            </a:lvl5pPr>
            <a:lvl6pPr lvl="5" marR="0" rtl="0" algn="l">
              <a:spcBef>
                <a:spcPts val="0"/>
              </a:spcBef>
              <a:spcAft>
                <a:spcPts val="0"/>
              </a:spcAft>
              <a:buSzPts val="1900"/>
              <a:buNone/>
              <a:defRPr b="0" i="0" sz="2400" u="none" cap="none" strike="noStrike">
                <a:solidFill>
                  <a:schemeClr val="dk1"/>
                </a:solidFill>
                <a:latin typeface="Calibri"/>
                <a:ea typeface="Calibri"/>
                <a:cs typeface="Calibri"/>
                <a:sym typeface="Calibri"/>
              </a:defRPr>
            </a:lvl6pPr>
            <a:lvl7pPr lvl="6" marR="0" rtl="0" algn="l">
              <a:spcBef>
                <a:spcPts val="0"/>
              </a:spcBef>
              <a:spcAft>
                <a:spcPts val="0"/>
              </a:spcAft>
              <a:buSzPts val="1900"/>
              <a:buNone/>
              <a:defRPr b="0" i="0" sz="2400" u="none" cap="none" strike="noStrike">
                <a:solidFill>
                  <a:schemeClr val="dk1"/>
                </a:solidFill>
                <a:latin typeface="Calibri"/>
                <a:ea typeface="Calibri"/>
                <a:cs typeface="Calibri"/>
                <a:sym typeface="Calibri"/>
              </a:defRPr>
            </a:lvl7pPr>
            <a:lvl8pPr lvl="7" marR="0" rtl="0" algn="l">
              <a:spcBef>
                <a:spcPts val="0"/>
              </a:spcBef>
              <a:spcAft>
                <a:spcPts val="0"/>
              </a:spcAft>
              <a:buSzPts val="1900"/>
              <a:buNone/>
              <a:defRPr b="0" i="0" sz="2400" u="none" cap="none" strike="noStrike">
                <a:solidFill>
                  <a:schemeClr val="dk1"/>
                </a:solidFill>
                <a:latin typeface="Calibri"/>
                <a:ea typeface="Calibri"/>
                <a:cs typeface="Calibri"/>
                <a:sym typeface="Calibri"/>
              </a:defRPr>
            </a:lvl8pPr>
            <a:lvl9pPr lvl="8" marR="0" rtl="0" algn="l">
              <a:spcBef>
                <a:spcPts val="0"/>
              </a:spcBef>
              <a:spcAft>
                <a:spcPts val="0"/>
              </a:spcAft>
              <a:buSzPts val="1900"/>
              <a:buNone/>
              <a:defRPr b="0" i="0" sz="2400" u="none" cap="none" strike="noStrike">
                <a:solidFill>
                  <a:schemeClr val="dk1"/>
                </a:solidFill>
                <a:latin typeface="Calibri"/>
                <a:ea typeface="Calibri"/>
                <a:cs typeface="Calibri"/>
                <a:sym typeface="Calibri"/>
              </a:defRPr>
            </a:lvl9pPr>
          </a:lstStyle>
          <a:p/>
        </p:txBody>
      </p:sp>
      <p:sp>
        <p:nvSpPr>
          <p:cNvPr id="249" name="Google Shape;249;g85199c2fb5_21_0"/>
          <p:cNvSpPr txBox="1"/>
          <p:nvPr>
            <p:ph idx="11" type="ftr"/>
          </p:nvPr>
        </p:nvSpPr>
        <p:spPr>
          <a:xfrm>
            <a:off x="4038600" y="6356351"/>
            <a:ext cx="4114800" cy="365125"/>
          </a:xfrm>
          <a:prstGeom prst="rect">
            <a:avLst/>
          </a:prstGeom>
          <a:noFill/>
          <a:ln>
            <a:noFill/>
          </a:ln>
        </p:spPr>
        <p:txBody>
          <a:bodyPr anchorCtr="0" anchor="ctr" bIns="60925" lIns="121900" spcFirstLastPara="1" rIns="121900" wrap="square" tIns="60925">
            <a:noAutofit/>
          </a:bodyPr>
          <a:lstStyle>
            <a:lvl1pPr lvl="0" marR="0" rtl="0" algn="ctr">
              <a:spcBef>
                <a:spcPts val="0"/>
              </a:spcBef>
              <a:spcAft>
                <a:spcPts val="0"/>
              </a:spcAft>
              <a:buSzPts val="19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900"/>
              <a:buNone/>
              <a:defRPr b="0" i="0" sz="2400" u="none" cap="none" strike="noStrike">
                <a:solidFill>
                  <a:schemeClr val="dk1"/>
                </a:solidFill>
                <a:latin typeface="Calibri"/>
                <a:ea typeface="Calibri"/>
                <a:cs typeface="Calibri"/>
                <a:sym typeface="Calibri"/>
              </a:defRPr>
            </a:lvl2pPr>
            <a:lvl3pPr lvl="2" marR="0" rtl="0" algn="l">
              <a:spcBef>
                <a:spcPts val="0"/>
              </a:spcBef>
              <a:spcAft>
                <a:spcPts val="0"/>
              </a:spcAft>
              <a:buSzPts val="1900"/>
              <a:buNone/>
              <a:defRPr b="0" i="0" sz="2400" u="none" cap="none" strike="noStrike">
                <a:solidFill>
                  <a:schemeClr val="dk1"/>
                </a:solidFill>
                <a:latin typeface="Calibri"/>
                <a:ea typeface="Calibri"/>
                <a:cs typeface="Calibri"/>
                <a:sym typeface="Calibri"/>
              </a:defRPr>
            </a:lvl3pPr>
            <a:lvl4pPr lvl="3" marR="0" rtl="0" algn="l">
              <a:spcBef>
                <a:spcPts val="0"/>
              </a:spcBef>
              <a:spcAft>
                <a:spcPts val="0"/>
              </a:spcAft>
              <a:buSzPts val="1900"/>
              <a:buNone/>
              <a:defRPr b="0" i="0" sz="2400" u="none" cap="none" strike="noStrike">
                <a:solidFill>
                  <a:schemeClr val="dk1"/>
                </a:solidFill>
                <a:latin typeface="Calibri"/>
                <a:ea typeface="Calibri"/>
                <a:cs typeface="Calibri"/>
                <a:sym typeface="Calibri"/>
              </a:defRPr>
            </a:lvl4pPr>
            <a:lvl5pPr lvl="4" marR="0" rtl="0" algn="l">
              <a:spcBef>
                <a:spcPts val="0"/>
              </a:spcBef>
              <a:spcAft>
                <a:spcPts val="0"/>
              </a:spcAft>
              <a:buSzPts val="1900"/>
              <a:buNone/>
              <a:defRPr b="0" i="0" sz="2400" u="none" cap="none" strike="noStrike">
                <a:solidFill>
                  <a:schemeClr val="dk1"/>
                </a:solidFill>
                <a:latin typeface="Calibri"/>
                <a:ea typeface="Calibri"/>
                <a:cs typeface="Calibri"/>
                <a:sym typeface="Calibri"/>
              </a:defRPr>
            </a:lvl5pPr>
            <a:lvl6pPr lvl="5" marR="0" rtl="0" algn="l">
              <a:spcBef>
                <a:spcPts val="0"/>
              </a:spcBef>
              <a:spcAft>
                <a:spcPts val="0"/>
              </a:spcAft>
              <a:buSzPts val="1900"/>
              <a:buNone/>
              <a:defRPr b="0" i="0" sz="2400" u="none" cap="none" strike="noStrike">
                <a:solidFill>
                  <a:schemeClr val="dk1"/>
                </a:solidFill>
                <a:latin typeface="Calibri"/>
                <a:ea typeface="Calibri"/>
                <a:cs typeface="Calibri"/>
                <a:sym typeface="Calibri"/>
              </a:defRPr>
            </a:lvl6pPr>
            <a:lvl7pPr lvl="6" marR="0" rtl="0" algn="l">
              <a:spcBef>
                <a:spcPts val="0"/>
              </a:spcBef>
              <a:spcAft>
                <a:spcPts val="0"/>
              </a:spcAft>
              <a:buSzPts val="1900"/>
              <a:buNone/>
              <a:defRPr b="0" i="0" sz="2400" u="none" cap="none" strike="noStrike">
                <a:solidFill>
                  <a:schemeClr val="dk1"/>
                </a:solidFill>
                <a:latin typeface="Calibri"/>
                <a:ea typeface="Calibri"/>
                <a:cs typeface="Calibri"/>
                <a:sym typeface="Calibri"/>
              </a:defRPr>
            </a:lvl7pPr>
            <a:lvl8pPr lvl="7" marR="0" rtl="0" algn="l">
              <a:spcBef>
                <a:spcPts val="0"/>
              </a:spcBef>
              <a:spcAft>
                <a:spcPts val="0"/>
              </a:spcAft>
              <a:buSzPts val="1900"/>
              <a:buNone/>
              <a:defRPr b="0" i="0" sz="2400" u="none" cap="none" strike="noStrike">
                <a:solidFill>
                  <a:schemeClr val="dk1"/>
                </a:solidFill>
                <a:latin typeface="Calibri"/>
                <a:ea typeface="Calibri"/>
                <a:cs typeface="Calibri"/>
                <a:sym typeface="Calibri"/>
              </a:defRPr>
            </a:lvl8pPr>
            <a:lvl9pPr lvl="8" marR="0" rtl="0" algn="l">
              <a:spcBef>
                <a:spcPts val="0"/>
              </a:spcBef>
              <a:spcAft>
                <a:spcPts val="0"/>
              </a:spcAft>
              <a:buSzPts val="1900"/>
              <a:buNone/>
              <a:defRPr b="0" i="0" sz="2400" u="none" cap="none" strike="noStrike">
                <a:solidFill>
                  <a:schemeClr val="dk1"/>
                </a:solidFill>
                <a:latin typeface="Calibri"/>
                <a:ea typeface="Calibri"/>
                <a:cs typeface="Calibri"/>
                <a:sym typeface="Calibri"/>
              </a:defRPr>
            </a:lvl9pPr>
          </a:lstStyle>
          <a:p/>
        </p:txBody>
      </p:sp>
      <p:sp>
        <p:nvSpPr>
          <p:cNvPr id="250" name="Google Shape;250;g85199c2fb5_21_0"/>
          <p:cNvSpPr txBox="1"/>
          <p:nvPr>
            <p:ph idx="12" type="sldNum"/>
          </p:nvPr>
        </p:nvSpPr>
        <p:spPr>
          <a:xfrm>
            <a:off x="8610600" y="6356351"/>
            <a:ext cx="2743200" cy="365125"/>
          </a:xfrm>
          <a:prstGeom prst="rect">
            <a:avLst/>
          </a:prstGeom>
          <a:noFill/>
          <a:ln>
            <a:noFill/>
          </a:ln>
        </p:spPr>
        <p:txBody>
          <a:bodyPr anchorCtr="0" anchor="ctr" bIns="60925" lIns="121900" spcFirstLastPara="1" rIns="121900" wrap="square" tIns="60925">
            <a:noAutofit/>
          </a:bodyPr>
          <a:lstStyle>
            <a:lvl1pPr indent="0" lvl="0" marL="0" marR="0" rtl="0" algn="r">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indent="0" lvl="1" marL="0" marR="0" rtl="0" algn="r">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2pPr>
            <a:lvl3pPr indent="0" lvl="2" marL="0" marR="0" rtl="0" algn="r">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3pPr>
            <a:lvl4pPr indent="0" lvl="3" marL="0" marR="0" rtl="0" algn="r">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4pPr>
            <a:lvl5pPr indent="0" lvl="4" marL="0" marR="0" rtl="0" algn="r">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5pPr>
            <a:lvl6pPr indent="0" lvl="5" marL="0" marR="0" rtl="0" algn="r">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6pPr>
            <a:lvl7pPr indent="0" lvl="6" marL="0" marR="0" rtl="0" algn="r">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7pPr>
            <a:lvl8pPr indent="0" lvl="7" marL="0" marR="0" rtl="0" algn="r">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8pPr>
            <a:lvl9pPr indent="0" lvl="8" marL="0" marR="0" rtl="0" algn="r">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 id="2147483693"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0.xml"/><Relationship Id="rId3" Type="http://schemas.openxmlformats.org/officeDocument/2006/relationships/image" Target="../media/image2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1.xml"/><Relationship Id="rId3" Type="http://schemas.openxmlformats.org/officeDocument/2006/relationships/image" Target="../media/image2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3.xml"/><Relationship Id="rId3" Type="http://schemas.openxmlformats.org/officeDocument/2006/relationships/image" Target="../media/image2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5.jpg"/><Relationship Id="rId4" Type="http://schemas.openxmlformats.org/officeDocument/2006/relationships/image" Target="../media/image27.png"/><Relationship Id="rId5" Type="http://schemas.openxmlformats.org/officeDocument/2006/relationships/image" Target="../media/image28.png"/><Relationship Id="rId6" Type="http://schemas.openxmlformats.org/officeDocument/2006/relationships/image" Target="../media/image2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3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3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32.png"/></Relationships>
</file>

<file path=ppt/slides/_rels/slide2.xml.rels><?xml version="1.0" encoding="UTF-8" standalone="yes"?><Relationships xmlns="http://schemas.openxmlformats.org/package/2006/relationships"><Relationship Id="rId11" Type="http://schemas.openxmlformats.org/officeDocument/2006/relationships/image" Target="../media/image10.png"/><Relationship Id="rId10" Type="http://schemas.openxmlformats.org/officeDocument/2006/relationships/image" Target="../media/image9.png"/><Relationship Id="rId13" Type="http://schemas.openxmlformats.org/officeDocument/2006/relationships/image" Target="../media/image12.jpg"/><Relationship Id="rId12" Type="http://schemas.openxmlformats.org/officeDocument/2006/relationships/image" Target="../media/image11.jpg"/><Relationship Id="rId1" Type="http://schemas.openxmlformats.org/officeDocument/2006/relationships/slideLayout" Target="../slideLayouts/slideLayout31.xml"/><Relationship Id="rId2" Type="http://schemas.openxmlformats.org/officeDocument/2006/relationships/notesSlide" Target="../notesSlides/notesSlide2.xml"/><Relationship Id="rId3" Type="http://schemas.openxmlformats.org/officeDocument/2006/relationships/image" Target="../media/image3.png"/><Relationship Id="rId4" Type="http://schemas.openxmlformats.org/officeDocument/2006/relationships/image" Target="../media/image4.png"/><Relationship Id="rId9" Type="http://schemas.openxmlformats.org/officeDocument/2006/relationships/image" Target="../media/image8.png"/><Relationship Id="rId14" Type="http://schemas.openxmlformats.org/officeDocument/2006/relationships/image" Target="../media/image13.jpg"/><Relationship Id="rId5" Type="http://schemas.openxmlformats.org/officeDocument/2006/relationships/image" Target="../media/image5.jpg"/><Relationship Id="rId6" Type="http://schemas.openxmlformats.org/officeDocument/2006/relationships/image" Target="../media/image6.png"/><Relationship Id="rId7" Type="http://schemas.openxmlformats.org/officeDocument/2006/relationships/image" Target="../media/image7.jpg"/><Relationship Id="rId8" Type="http://schemas.openxmlformats.org/officeDocument/2006/relationships/image" Target="../media/image2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34.png"/><Relationship Id="rId4" Type="http://schemas.openxmlformats.org/officeDocument/2006/relationships/image" Target="../media/image35.png"/><Relationship Id="rId5" Type="http://schemas.openxmlformats.org/officeDocument/2006/relationships/image" Target="../media/image36.png"/><Relationship Id="rId6" Type="http://schemas.openxmlformats.org/officeDocument/2006/relationships/image" Target="../media/image37.png"/><Relationship Id="rId7" Type="http://schemas.openxmlformats.org/officeDocument/2006/relationships/image" Target="../media/image4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38.png"/><Relationship Id="rId4" Type="http://schemas.openxmlformats.org/officeDocument/2006/relationships/image" Target="../media/image4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3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4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4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4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43.png"/><Relationship Id="rId4" Type="http://schemas.openxmlformats.org/officeDocument/2006/relationships/image" Target="../media/image47.png"/><Relationship Id="rId5" Type="http://schemas.openxmlformats.org/officeDocument/2006/relationships/image" Target="../media/image45.jpg"/><Relationship Id="rId6" Type="http://schemas.openxmlformats.org/officeDocument/2006/relationships/image" Target="../media/image46.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48.png"/><Relationship Id="rId4" Type="http://schemas.openxmlformats.org/officeDocument/2006/relationships/image" Target="../media/image51.png"/><Relationship Id="rId5" Type="http://schemas.openxmlformats.org/officeDocument/2006/relationships/image" Target="../media/image50.png"/><Relationship Id="rId6" Type="http://schemas.openxmlformats.org/officeDocument/2006/relationships/image" Target="../media/image5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54.png"/><Relationship Id="rId4" Type="http://schemas.openxmlformats.org/officeDocument/2006/relationships/image" Target="../media/image5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55.png"/><Relationship Id="rId4" Type="http://schemas.openxmlformats.org/officeDocument/2006/relationships/image" Target="../media/image5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5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5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61.png"/><Relationship Id="rId4" Type="http://schemas.openxmlformats.org/officeDocument/2006/relationships/image" Target="../media/image5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60.png"/><Relationship Id="rId4" Type="http://schemas.openxmlformats.org/officeDocument/2006/relationships/image" Target="../media/image73.png"/><Relationship Id="rId5" Type="http://schemas.openxmlformats.org/officeDocument/2006/relationships/image" Target="../media/image6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63.png"/><Relationship Id="rId4" Type="http://schemas.openxmlformats.org/officeDocument/2006/relationships/image" Target="../media/image6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6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6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6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6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7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7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70.png"/><Relationship Id="rId4" Type="http://schemas.openxmlformats.org/officeDocument/2006/relationships/image" Target="../media/image6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7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5.jpg"/><Relationship Id="rId4" Type="http://schemas.openxmlformats.org/officeDocument/2006/relationships/image" Target="../media/image16.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9.jpg"/><Relationship Id="rId4" Type="http://schemas.openxmlformats.org/officeDocument/2006/relationships/image" Target="../media/image17.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8.jpg"/><Relationship Id="rId4" Type="http://schemas.openxmlformats.org/officeDocument/2006/relationships/image" Target="../media/image33.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0.jpg"/><Relationship Id="rId4" Type="http://schemas.openxmlformats.org/officeDocument/2006/relationships/image" Target="../media/image21.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5" name="Shape 325"/>
        <p:cNvGrpSpPr/>
        <p:nvPr/>
      </p:nvGrpSpPr>
      <p:grpSpPr>
        <a:xfrm>
          <a:off x="0" y="0"/>
          <a:ext cx="0" cy="0"/>
          <a:chOff x="0" y="0"/>
          <a:chExt cx="0" cy="0"/>
        </a:xfrm>
      </p:grpSpPr>
      <p:pic>
        <p:nvPicPr>
          <p:cNvPr descr="A picture containing object, clock&#10;&#10;Description automatically generated" id="326" name="Google Shape;326;p1"/>
          <p:cNvPicPr preferRelativeResize="0"/>
          <p:nvPr/>
        </p:nvPicPr>
        <p:blipFill rotWithShape="1">
          <a:blip r:embed="rId3">
            <a:alphaModFix/>
          </a:blip>
          <a:srcRect b="0" l="0" r="0" t="0"/>
          <a:stretch/>
        </p:blipFill>
        <p:spPr>
          <a:xfrm>
            <a:off x="8599402" y="1010491"/>
            <a:ext cx="3562904" cy="929453"/>
          </a:xfrm>
          <a:prstGeom prst="rect">
            <a:avLst/>
          </a:prstGeom>
          <a:noFill/>
          <a:ln>
            <a:noFill/>
          </a:ln>
        </p:spPr>
      </p:pic>
      <p:sp>
        <p:nvSpPr>
          <p:cNvPr id="327" name="Google Shape;327;p1"/>
          <p:cNvSpPr/>
          <p:nvPr/>
        </p:nvSpPr>
        <p:spPr>
          <a:xfrm>
            <a:off x="2629278" y="875189"/>
            <a:ext cx="6282300" cy="17544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4300">
                <a:solidFill>
                  <a:schemeClr val="dk1"/>
                </a:solidFill>
                <a:latin typeface="Gill Sans"/>
                <a:ea typeface="Gill Sans"/>
                <a:cs typeface="Gill Sans"/>
                <a:sym typeface="Gill Sans"/>
              </a:rPr>
              <a:t>Research &amp; Development</a:t>
            </a:r>
            <a:r>
              <a:rPr b="0" i="0" lang="en-US" sz="4800" u="none" cap="none" strike="noStrike">
                <a:solidFill>
                  <a:schemeClr val="dk1"/>
                </a:solidFill>
                <a:latin typeface="Gill Sans"/>
                <a:ea typeface="Gill Sans"/>
                <a:cs typeface="Gill Sans"/>
                <a:sym typeface="Gill Sans"/>
              </a:rPr>
              <a:t> </a:t>
            </a:r>
            <a:endParaRPr b="0" i="0" sz="4800" u="none" cap="none" strike="noStrike">
              <a:solidFill>
                <a:schemeClr val="dk1"/>
              </a:solidFill>
              <a:latin typeface="Gill Sans"/>
              <a:ea typeface="Gill Sans"/>
              <a:cs typeface="Gill Sans"/>
              <a:sym typeface="Gill Sans"/>
            </a:endParaRPr>
          </a:p>
          <a:p>
            <a:pPr indent="0" lvl="0" marL="0" marR="0" rtl="0" algn="ctr">
              <a:spcBef>
                <a:spcPts val="0"/>
              </a:spcBef>
              <a:spcAft>
                <a:spcPts val="0"/>
              </a:spcAft>
              <a:buNone/>
            </a:pPr>
            <a:r>
              <a:rPr b="0" i="0" lang="en-US" sz="4300" u="none" cap="none" strike="noStrike">
                <a:solidFill>
                  <a:schemeClr val="dk1"/>
                </a:solidFill>
                <a:latin typeface="Gill Sans"/>
                <a:ea typeface="Gill Sans"/>
                <a:cs typeface="Gill Sans"/>
                <a:sym typeface="Gill Sans"/>
              </a:rPr>
              <a:t>Project</a:t>
            </a:r>
            <a:endParaRPr sz="300"/>
          </a:p>
        </p:txBody>
      </p:sp>
      <p:sp>
        <p:nvSpPr>
          <p:cNvPr id="328" name="Google Shape;328;p1"/>
          <p:cNvSpPr txBox="1"/>
          <p:nvPr/>
        </p:nvSpPr>
        <p:spPr>
          <a:xfrm>
            <a:off x="1056098" y="3816184"/>
            <a:ext cx="10306493" cy="203132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1800" u="none" cap="none" strike="noStrike">
                <a:solidFill>
                  <a:schemeClr val="lt1"/>
                </a:solidFill>
                <a:latin typeface="Gill Sans"/>
                <a:ea typeface="Gill Sans"/>
                <a:cs typeface="Gill Sans"/>
                <a:sym typeface="Gill Sans"/>
              </a:rPr>
              <a:t>Presenters/Authors</a:t>
            </a:r>
            <a:endParaRPr/>
          </a:p>
          <a:p>
            <a:pPr indent="0" lvl="0" marL="0" marR="0" rtl="0" algn="ctr">
              <a:spcBef>
                <a:spcPts val="0"/>
              </a:spcBef>
              <a:spcAft>
                <a:spcPts val="0"/>
              </a:spcAft>
              <a:buNone/>
            </a:pPr>
            <a:r>
              <a:t/>
            </a:r>
            <a:endParaRPr b="1" i="0" sz="1800" u="none" cap="none" strike="noStrike">
              <a:solidFill>
                <a:schemeClr val="lt1"/>
              </a:solidFill>
              <a:latin typeface="Gill Sans"/>
              <a:ea typeface="Gill Sans"/>
              <a:cs typeface="Gill Sans"/>
              <a:sym typeface="Gill Sans"/>
            </a:endParaRPr>
          </a:p>
          <a:p>
            <a:pPr indent="0" lvl="0" marL="0" marR="0" rtl="0" algn="ctr">
              <a:spcBef>
                <a:spcPts val="0"/>
              </a:spcBef>
              <a:spcAft>
                <a:spcPts val="0"/>
              </a:spcAft>
              <a:buNone/>
            </a:pPr>
            <a:r>
              <a:rPr b="1" i="0" lang="en-US" sz="1800" u="none" cap="none" strike="noStrike">
                <a:solidFill>
                  <a:schemeClr val="lt1"/>
                </a:solidFill>
                <a:latin typeface="Gill Sans"/>
                <a:ea typeface="Gill Sans"/>
                <a:cs typeface="Gill Sans"/>
                <a:sym typeface="Gill Sans"/>
              </a:rPr>
              <a:t>Shailesh Krishna | Pranav Thakkar | Sairaj Rege | Divya Raghunathan</a:t>
            </a:r>
            <a:endParaRPr/>
          </a:p>
          <a:p>
            <a:pPr indent="0" lvl="0" marL="0" marR="0" rtl="0" algn="ctr">
              <a:spcBef>
                <a:spcPts val="0"/>
              </a:spcBef>
              <a:spcAft>
                <a:spcPts val="0"/>
              </a:spcAft>
              <a:buNone/>
            </a:pPr>
            <a:r>
              <a:t/>
            </a:r>
            <a:endParaRPr b="1" i="0" sz="1800" u="none" cap="none" strike="noStrike">
              <a:solidFill>
                <a:schemeClr val="lt1"/>
              </a:solidFill>
              <a:latin typeface="Gill Sans"/>
              <a:ea typeface="Gill Sans"/>
              <a:cs typeface="Gill Sans"/>
              <a:sym typeface="Gill Sans"/>
            </a:endParaRPr>
          </a:p>
          <a:p>
            <a:pPr indent="0" lvl="0" marL="0" marR="0" rtl="0" algn="ctr">
              <a:spcBef>
                <a:spcPts val="0"/>
              </a:spcBef>
              <a:spcAft>
                <a:spcPts val="0"/>
              </a:spcAft>
              <a:buNone/>
            </a:pPr>
            <a:r>
              <a:rPr b="1" i="0" lang="en-US" sz="1800" u="none" cap="none" strike="noStrike">
                <a:solidFill>
                  <a:schemeClr val="lt1"/>
                </a:solidFill>
                <a:latin typeface="Gill Sans"/>
                <a:ea typeface="Gill Sans"/>
                <a:cs typeface="Gill Sans"/>
                <a:sym typeface="Gill Sans"/>
              </a:rPr>
              <a:t>Facilitated by Sanjit Sengupta, Ph.D.</a:t>
            </a:r>
            <a:endParaRPr/>
          </a:p>
          <a:p>
            <a:pPr indent="0" lvl="0" marL="0" marR="0" rtl="0" algn="ctr">
              <a:spcBef>
                <a:spcPts val="0"/>
              </a:spcBef>
              <a:spcAft>
                <a:spcPts val="0"/>
              </a:spcAft>
              <a:buNone/>
            </a:pPr>
            <a:r>
              <a:t/>
            </a:r>
            <a:endParaRPr b="1" i="0" sz="1800" u="none" cap="none" strike="noStrike">
              <a:solidFill>
                <a:schemeClr val="lt1"/>
              </a:solidFill>
              <a:latin typeface="Gill Sans"/>
              <a:ea typeface="Gill Sans"/>
              <a:cs typeface="Gill Sans"/>
              <a:sym typeface="Gill Sans"/>
            </a:endParaRPr>
          </a:p>
          <a:p>
            <a:pPr indent="0" lvl="0" marL="0" marR="0" rtl="0" algn="ctr">
              <a:spcBef>
                <a:spcPts val="0"/>
              </a:spcBef>
              <a:spcAft>
                <a:spcPts val="0"/>
              </a:spcAft>
              <a:buNone/>
            </a:pPr>
            <a:r>
              <a:rPr b="1" i="0" lang="en-US" sz="1800" u="none" cap="none" strike="noStrike">
                <a:solidFill>
                  <a:schemeClr val="lt1"/>
                </a:solidFill>
                <a:latin typeface="Gill Sans"/>
                <a:ea typeface="Gill Sans"/>
                <a:cs typeface="Gill Sans"/>
                <a:sym typeface="Gill Sans"/>
              </a:rPr>
              <a:t>MSBA team – Spring 2020</a:t>
            </a:r>
            <a:endParaRPr/>
          </a:p>
        </p:txBody>
      </p:sp>
      <p:pic>
        <p:nvPicPr>
          <p:cNvPr descr="A close up of a sign&#10;&#10;Description automatically generated" id="329" name="Google Shape;329;p1"/>
          <p:cNvPicPr preferRelativeResize="0"/>
          <p:nvPr/>
        </p:nvPicPr>
        <p:blipFill rotWithShape="1">
          <a:blip r:embed="rId4">
            <a:alphaModFix/>
          </a:blip>
          <a:srcRect b="0" l="0" r="0" t="0"/>
          <a:stretch/>
        </p:blipFill>
        <p:spPr>
          <a:xfrm>
            <a:off x="474224" y="570610"/>
            <a:ext cx="2307454" cy="230745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1" name="Shape 421"/>
        <p:cNvGrpSpPr/>
        <p:nvPr/>
      </p:nvGrpSpPr>
      <p:grpSpPr>
        <a:xfrm>
          <a:off x="0" y="0"/>
          <a:ext cx="0" cy="0"/>
          <a:chOff x="0" y="0"/>
          <a:chExt cx="0" cy="0"/>
        </a:xfrm>
      </p:grpSpPr>
      <p:sp>
        <p:nvSpPr>
          <p:cNvPr id="422" name="Google Shape;422;g803050a515_2_0"/>
          <p:cNvSpPr txBox="1"/>
          <p:nvPr>
            <p:ph type="title"/>
          </p:nvPr>
        </p:nvSpPr>
        <p:spPr>
          <a:xfrm>
            <a:off x="3346812" y="406000"/>
            <a:ext cx="5498400" cy="10137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SzPts val="1800"/>
              <a:buNone/>
            </a:pPr>
            <a:r>
              <a:rPr lang="en-US" sz="2700">
                <a:latin typeface="Arial"/>
                <a:ea typeface="Arial"/>
                <a:cs typeface="Arial"/>
                <a:sym typeface="Arial"/>
              </a:rPr>
              <a:t>Competitor analysis</a:t>
            </a:r>
            <a:endParaRPr sz="2700">
              <a:latin typeface="Arial"/>
              <a:ea typeface="Arial"/>
              <a:cs typeface="Arial"/>
              <a:sym typeface="Arial"/>
            </a:endParaRPr>
          </a:p>
        </p:txBody>
      </p:sp>
      <p:pic>
        <p:nvPicPr>
          <p:cNvPr id="423" name="Google Shape;423;g803050a515_2_0"/>
          <p:cNvPicPr preferRelativeResize="0"/>
          <p:nvPr/>
        </p:nvPicPr>
        <p:blipFill rotWithShape="1">
          <a:blip r:embed="rId3">
            <a:alphaModFix/>
          </a:blip>
          <a:srcRect b="0" l="0" r="0" t="0"/>
          <a:stretch/>
        </p:blipFill>
        <p:spPr>
          <a:xfrm>
            <a:off x="4929187" y="2243138"/>
            <a:ext cx="6374946" cy="4377418"/>
          </a:xfrm>
          <a:prstGeom prst="rect">
            <a:avLst/>
          </a:prstGeom>
          <a:noFill/>
          <a:ln>
            <a:noFill/>
          </a:ln>
        </p:spPr>
      </p:pic>
      <p:sp>
        <p:nvSpPr>
          <p:cNvPr id="424" name="Google Shape;424;g803050a515_2_0"/>
          <p:cNvSpPr txBox="1"/>
          <p:nvPr/>
        </p:nvSpPr>
        <p:spPr>
          <a:xfrm>
            <a:off x="542896" y="3066718"/>
            <a:ext cx="4036275" cy="46166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1" lang="en-US" sz="1200" u="none" cap="none" strike="noStrike">
                <a:solidFill>
                  <a:srgbClr val="000000"/>
                </a:solidFill>
                <a:latin typeface="Arial"/>
                <a:ea typeface="Arial"/>
                <a:cs typeface="Arial"/>
                <a:sym typeface="Arial"/>
              </a:rPr>
              <a:t>Investment companies’ websites were analyzed based on website traffic. Out of which,</a:t>
            </a:r>
            <a:endParaRPr/>
          </a:p>
        </p:txBody>
      </p:sp>
      <p:sp>
        <p:nvSpPr>
          <p:cNvPr id="425" name="Google Shape;425;g803050a515_2_0"/>
          <p:cNvSpPr txBox="1"/>
          <p:nvPr/>
        </p:nvSpPr>
        <p:spPr>
          <a:xfrm>
            <a:off x="504155" y="4572676"/>
            <a:ext cx="3729037" cy="46166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1" lang="en-US" sz="1200" u="none" cap="none" strike="noStrike">
                <a:solidFill>
                  <a:srgbClr val="000000"/>
                </a:solidFill>
                <a:latin typeface="Arial"/>
                <a:ea typeface="Arial"/>
                <a:cs typeface="Arial"/>
                <a:sym typeface="Arial"/>
              </a:rPr>
              <a:t>Competitors were narrowed down based on the products/services offered and website traffic.</a:t>
            </a:r>
            <a:endParaRPr/>
          </a:p>
        </p:txBody>
      </p:sp>
      <p:sp>
        <p:nvSpPr>
          <p:cNvPr id="426" name="Google Shape;426;g803050a515_2_0"/>
          <p:cNvSpPr/>
          <p:nvPr/>
        </p:nvSpPr>
        <p:spPr>
          <a:xfrm>
            <a:off x="1606927" y="2143388"/>
            <a:ext cx="954107" cy="92333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1" i="0" lang="en-US" sz="5400" u="none" cap="none" strike="noStrike">
                <a:solidFill>
                  <a:schemeClr val="accent1"/>
                </a:solidFill>
                <a:latin typeface="Arial"/>
                <a:ea typeface="Arial"/>
                <a:cs typeface="Arial"/>
                <a:sym typeface="Arial"/>
              </a:rPr>
              <a:t>24</a:t>
            </a:r>
            <a:endParaRPr>
              <a:solidFill>
                <a:schemeClr val="accent1"/>
              </a:solidFill>
            </a:endParaRPr>
          </a:p>
        </p:txBody>
      </p:sp>
      <p:sp>
        <p:nvSpPr>
          <p:cNvPr id="427" name="Google Shape;427;g803050a515_2_0"/>
          <p:cNvSpPr/>
          <p:nvPr/>
        </p:nvSpPr>
        <p:spPr>
          <a:xfrm>
            <a:off x="1799286" y="3704281"/>
            <a:ext cx="569388" cy="92333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1" i="0" lang="en-US" sz="5400" u="none" cap="none" strike="noStrike">
                <a:solidFill>
                  <a:srgbClr val="0B7140"/>
                </a:solidFill>
                <a:latin typeface="Arial"/>
                <a:ea typeface="Arial"/>
                <a:cs typeface="Arial"/>
                <a:sym typeface="Arial"/>
              </a:rPr>
              <a:t>9</a:t>
            </a:r>
            <a:endParaRPr b="1" i="0" sz="5400" u="none" cap="none" strike="noStrike">
              <a:solidFill>
                <a:srgbClr val="0B7140"/>
              </a:solidFill>
              <a:latin typeface="Arial"/>
              <a:ea typeface="Arial"/>
              <a:cs typeface="Arial"/>
              <a:sym typeface="Arial"/>
            </a:endParaRPr>
          </a:p>
        </p:txBody>
      </p:sp>
      <p:sp>
        <p:nvSpPr>
          <p:cNvPr id="428" name="Google Shape;428;g803050a515_2_0"/>
          <p:cNvSpPr txBox="1"/>
          <p:nvPr/>
        </p:nvSpPr>
        <p:spPr>
          <a:xfrm>
            <a:off x="504155" y="4954544"/>
            <a:ext cx="3813543" cy="46166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1" lang="en-US" sz="1200" u="none" cap="none" strike="noStrike">
                <a:solidFill>
                  <a:srgbClr val="000000"/>
                </a:solidFill>
                <a:latin typeface="Arial"/>
                <a:ea typeface="Arial"/>
                <a:cs typeface="Arial"/>
                <a:sym typeface="Arial"/>
              </a:rPr>
              <a:t>Vanguard, Etrade, Morgan, Stanley, Acorn, Blackrock, Robinhood, Ellevest, Schwab, Ameritrade.</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2" name="Shape 432"/>
        <p:cNvGrpSpPr/>
        <p:nvPr/>
      </p:nvGrpSpPr>
      <p:grpSpPr>
        <a:xfrm>
          <a:off x="0" y="0"/>
          <a:ext cx="0" cy="0"/>
          <a:chOff x="0" y="0"/>
          <a:chExt cx="0" cy="0"/>
        </a:xfrm>
      </p:grpSpPr>
      <p:sp>
        <p:nvSpPr>
          <p:cNvPr id="433" name="Google Shape;433;g803050a515_2_11"/>
          <p:cNvSpPr txBox="1"/>
          <p:nvPr>
            <p:ph type="title"/>
          </p:nvPr>
        </p:nvSpPr>
        <p:spPr>
          <a:xfrm>
            <a:off x="3346733" y="527732"/>
            <a:ext cx="5498534" cy="10137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SzPts val="1800"/>
              <a:buNone/>
            </a:pPr>
            <a:r>
              <a:rPr lang="en-US" sz="2700">
                <a:latin typeface="Arial"/>
                <a:ea typeface="Arial"/>
                <a:cs typeface="Arial"/>
                <a:sym typeface="Arial"/>
              </a:rPr>
              <a:t>Popular keyword matrix</a:t>
            </a:r>
            <a:endParaRPr sz="2700">
              <a:latin typeface="Arial"/>
              <a:ea typeface="Arial"/>
              <a:cs typeface="Arial"/>
              <a:sym typeface="Arial"/>
            </a:endParaRPr>
          </a:p>
        </p:txBody>
      </p:sp>
      <p:sp>
        <p:nvSpPr>
          <p:cNvPr id="434" name="Google Shape;434;g803050a515_2_11"/>
          <p:cNvSpPr txBox="1"/>
          <p:nvPr/>
        </p:nvSpPr>
        <p:spPr>
          <a:xfrm>
            <a:off x="533400" y="2083916"/>
            <a:ext cx="4995530" cy="4185761"/>
          </a:xfrm>
          <a:prstGeom prst="rect">
            <a:avLst/>
          </a:prstGeom>
          <a:noFill/>
          <a:ln>
            <a:noFill/>
          </a:ln>
        </p:spPr>
        <p:txBody>
          <a:bodyPr anchorCtr="0" anchor="t" bIns="45700" lIns="91425" spcFirstLastPara="1" rIns="91425" wrap="square" tIns="45700">
            <a:noAutofit/>
          </a:bodyPr>
          <a:lstStyle/>
          <a:p>
            <a:pPr indent="0" lvl="0" marL="0" marR="0" rtl="0" algn="just">
              <a:lnSpc>
                <a:spcPct val="150000"/>
              </a:lnSpc>
              <a:spcBef>
                <a:spcPts val="0"/>
              </a:spcBef>
              <a:spcAft>
                <a:spcPts val="0"/>
              </a:spcAft>
              <a:buNone/>
            </a:pPr>
            <a:r>
              <a:rPr b="0" i="1" lang="en-US" sz="2400" u="none" cap="none" strike="noStrike">
                <a:solidFill>
                  <a:srgbClr val="000000"/>
                </a:solidFill>
                <a:latin typeface="Arial"/>
                <a:ea typeface="Arial"/>
                <a:cs typeface="Arial"/>
                <a:sym typeface="Arial"/>
              </a:rPr>
              <a:t>Popular keywords that the competitors get traffic for. The score represents how frequently users search for these keywords, on a scale of 0 to 100. Higher numbers &amp; size indicate higher popularity.</a:t>
            </a:r>
            <a:endParaRPr b="0" i="1" sz="2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pic>
        <p:nvPicPr>
          <p:cNvPr id="435" name="Google Shape;435;g803050a515_2_11"/>
          <p:cNvPicPr preferRelativeResize="0"/>
          <p:nvPr/>
        </p:nvPicPr>
        <p:blipFill>
          <a:blip r:embed="rId3">
            <a:alphaModFix/>
          </a:blip>
          <a:stretch>
            <a:fillRect/>
          </a:stretch>
        </p:blipFill>
        <p:spPr>
          <a:xfrm>
            <a:off x="6194100" y="1821375"/>
            <a:ext cx="4896476" cy="489647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9" name="Shape 439"/>
        <p:cNvGrpSpPr/>
        <p:nvPr/>
      </p:nvGrpSpPr>
      <p:grpSpPr>
        <a:xfrm>
          <a:off x="0" y="0"/>
          <a:ext cx="0" cy="0"/>
          <a:chOff x="0" y="0"/>
          <a:chExt cx="0" cy="0"/>
        </a:xfrm>
      </p:grpSpPr>
      <p:sp>
        <p:nvSpPr>
          <p:cNvPr id="440" name="Google Shape;440;g85199c2fb5_7_54"/>
          <p:cNvSpPr txBox="1"/>
          <p:nvPr>
            <p:ph type="title"/>
          </p:nvPr>
        </p:nvSpPr>
        <p:spPr>
          <a:xfrm>
            <a:off x="470825" y="901800"/>
            <a:ext cx="11029500" cy="5211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None/>
            </a:pPr>
            <a:r>
              <a:rPr lang="en-US" sz="2700">
                <a:latin typeface="Arial"/>
                <a:ea typeface="Arial"/>
                <a:cs typeface="Arial"/>
                <a:sym typeface="Arial"/>
              </a:rPr>
              <a:t>Competitor website analysis</a:t>
            </a:r>
            <a:endParaRPr sz="2700">
              <a:latin typeface="Arial"/>
              <a:ea typeface="Arial"/>
              <a:cs typeface="Arial"/>
              <a:sym typeface="Arial"/>
            </a:endParaRPr>
          </a:p>
        </p:txBody>
      </p:sp>
      <p:sp>
        <p:nvSpPr>
          <p:cNvPr id="441" name="Google Shape;441;g85199c2fb5_7_54"/>
          <p:cNvSpPr txBox="1"/>
          <p:nvPr>
            <p:ph idx="1" type="body"/>
          </p:nvPr>
        </p:nvSpPr>
        <p:spPr>
          <a:xfrm>
            <a:off x="581250" y="2367800"/>
            <a:ext cx="11091300" cy="4073100"/>
          </a:xfrm>
          <a:prstGeom prst="rect">
            <a:avLst/>
          </a:prstGeom>
        </p:spPr>
        <p:txBody>
          <a:bodyPr anchorCtr="0" anchor="ctr" bIns="45700" lIns="91425" spcFirstLastPara="1" rIns="91425" wrap="square" tIns="45700">
            <a:noAutofit/>
          </a:bodyPr>
          <a:lstStyle/>
          <a:p>
            <a:pPr indent="0" lvl="0" marL="0" rtl="0" algn="l">
              <a:spcBef>
                <a:spcPts val="360"/>
              </a:spcBef>
              <a:spcAft>
                <a:spcPts val="0"/>
              </a:spcAft>
              <a:buNone/>
            </a:pPr>
            <a:r>
              <a:t/>
            </a:r>
            <a:endParaRPr sz="2200"/>
          </a:p>
          <a:p>
            <a:pPr indent="0" lvl="0" marL="0" rtl="0" algn="l">
              <a:spcBef>
                <a:spcPts val="600"/>
              </a:spcBef>
              <a:spcAft>
                <a:spcPts val="0"/>
              </a:spcAft>
              <a:buNone/>
            </a:pPr>
            <a:r>
              <a:t/>
            </a:r>
            <a:endParaRPr sz="2200"/>
          </a:p>
          <a:p>
            <a:pPr indent="0" lvl="0" marL="0" rtl="0" algn="l">
              <a:spcBef>
                <a:spcPts val="600"/>
              </a:spcBef>
              <a:spcAft>
                <a:spcPts val="0"/>
              </a:spcAft>
              <a:buNone/>
            </a:pPr>
            <a:r>
              <a:rPr lang="en-US" sz="2200"/>
              <a:t>Standout features:</a:t>
            </a:r>
            <a:endParaRPr sz="2200"/>
          </a:p>
          <a:p>
            <a:pPr indent="0" lvl="0" marL="0" rtl="0" algn="l">
              <a:spcBef>
                <a:spcPts val="600"/>
              </a:spcBef>
              <a:spcAft>
                <a:spcPts val="0"/>
              </a:spcAft>
              <a:buNone/>
            </a:pPr>
            <a:r>
              <a:t/>
            </a:r>
            <a:endParaRPr sz="2200"/>
          </a:p>
          <a:p>
            <a:pPr indent="-346456" lvl="0" marL="457200" rtl="0" algn="l">
              <a:spcBef>
                <a:spcPts val="600"/>
              </a:spcBef>
              <a:spcAft>
                <a:spcPts val="0"/>
              </a:spcAft>
              <a:buSzPts val="1856"/>
              <a:buAutoNum type="arabicPeriod"/>
            </a:pPr>
            <a:r>
              <a:rPr lang="en-US" sz="2000"/>
              <a:t>Morgan Stanley, Etrade, Schwab - Different primary color theme - Blue/Cyan</a:t>
            </a:r>
            <a:endParaRPr sz="2000"/>
          </a:p>
          <a:p>
            <a:pPr indent="0" lvl="0" marL="457200" rtl="0" algn="l">
              <a:spcBef>
                <a:spcPts val="600"/>
              </a:spcBef>
              <a:spcAft>
                <a:spcPts val="0"/>
              </a:spcAft>
              <a:buNone/>
            </a:pPr>
            <a:r>
              <a:t/>
            </a:r>
            <a:endParaRPr sz="2000"/>
          </a:p>
          <a:p>
            <a:pPr indent="-346456" lvl="0" marL="457200" rtl="0" algn="l">
              <a:spcBef>
                <a:spcPts val="600"/>
              </a:spcBef>
              <a:spcAft>
                <a:spcPts val="0"/>
              </a:spcAft>
              <a:buSzPts val="1856"/>
              <a:buAutoNum type="arabicPeriod"/>
            </a:pPr>
            <a:r>
              <a:rPr lang="en-US" sz="2000"/>
              <a:t>Ellevest - Rudimentary FAQ repository</a:t>
            </a:r>
            <a:endParaRPr sz="2000"/>
          </a:p>
          <a:p>
            <a:pPr indent="0" lvl="0" marL="457200" rtl="0" algn="l">
              <a:spcBef>
                <a:spcPts val="600"/>
              </a:spcBef>
              <a:spcAft>
                <a:spcPts val="0"/>
              </a:spcAft>
              <a:buNone/>
            </a:pPr>
            <a:r>
              <a:t/>
            </a:r>
            <a:endParaRPr sz="2000"/>
          </a:p>
          <a:p>
            <a:pPr indent="-346456" lvl="0" marL="457200" rtl="0" algn="l">
              <a:spcBef>
                <a:spcPts val="600"/>
              </a:spcBef>
              <a:spcAft>
                <a:spcPts val="0"/>
              </a:spcAft>
              <a:buSzPts val="1856"/>
              <a:buAutoNum type="arabicPeriod"/>
            </a:pPr>
            <a:r>
              <a:rPr lang="en-US" sz="2000"/>
              <a:t>All websites - Tools &amp; Calculators </a:t>
            </a:r>
            <a:endParaRPr sz="2000"/>
          </a:p>
          <a:p>
            <a:pPr indent="0" lvl="0" marL="457200" rtl="0" algn="l">
              <a:spcBef>
                <a:spcPts val="600"/>
              </a:spcBef>
              <a:spcAft>
                <a:spcPts val="0"/>
              </a:spcAft>
              <a:buNone/>
            </a:pPr>
            <a:r>
              <a:t/>
            </a:r>
            <a:endParaRPr sz="2000"/>
          </a:p>
          <a:p>
            <a:pPr indent="-346456" lvl="0" marL="457200" rtl="0" algn="l">
              <a:spcBef>
                <a:spcPts val="600"/>
              </a:spcBef>
              <a:spcAft>
                <a:spcPts val="0"/>
              </a:spcAft>
              <a:buSzPts val="1856"/>
              <a:buAutoNum type="arabicPeriod"/>
            </a:pPr>
            <a:r>
              <a:rPr lang="en-US" sz="2000"/>
              <a:t>Ameritrade, Schwab – Live stock prices tracker</a:t>
            </a:r>
            <a:endParaRPr sz="2000"/>
          </a:p>
          <a:p>
            <a:pPr indent="0" lvl="0" marL="457200" rtl="0" algn="l">
              <a:spcBef>
                <a:spcPts val="600"/>
              </a:spcBef>
              <a:spcAft>
                <a:spcPts val="0"/>
              </a:spcAft>
              <a:buNone/>
            </a:pPr>
            <a:r>
              <a:t/>
            </a:r>
            <a:endParaRPr sz="2000"/>
          </a:p>
          <a:p>
            <a:pPr indent="0" lvl="0" marL="457200" rtl="0" algn="l">
              <a:spcBef>
                <a:spcPts val="600"/>
              </a:spcBef>
              <a:spcAft>
                <a:spcPts val="0"/>
              </a:spcAft>
              <a:buNone/>
            </a:pPr>
            <a:r>
              <a:rPr lang="en-US" sz="2000"/>
              <a:t> </a:t>
            </a:r>
            <a:endParaRPr sz="2000"/>
          </a:p>
          <a:p>
            <a:pPr indent="0" lvl="0" marL="0" rtl="0" algn="ctr">
              <a:spcBef>
                <a:spcPts val="600"/>
              </a:spcBef>
              <a:spcAft>
                <a:spcPts val="0"/>
              </a:spcAft>
              <a:buNone/>
            </a:pPr>
            <a:r>
              <a:t/>
            </a:r>
            <a:endParaRPr sz="2000"/>
          </a:p>
          <a:p>
            <a:pPr indent="0" lvl="0" marL="0" rtl="0" algn="ctr">
              <a:spcBef>
                <a:spcPts val="600"/>
              </a:spcBef>
              <a:spcAft>
                <a:spcPts val="0"/>
              </a:spcAft>
              <a:buNone/>
            </a:pPr>
            <a:r>
              <a:t/>
            </a:r>
            <a:endParaRPr sz="2000"/>
          </a:p>
          <a:p>
            <a:pPr indent="0" lvl="0" marL="0" rtl="0" algn="l">
              <a:spcBef>
                <a:spcPts val="600"/>
              </a:spcBef>
              <a:spcAft>
                <a:spcPts val="60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5" name="Shape 445"/>
        <p:cNvGrpSpPr/>
        <p:nvPr/>
      </p:nvGrpSpPr>
      <p:grpSpPr>
        <a:xfrm>
          <a:off x="0" y="0"/>
          <a:ext cx="0" cy="0"/>
          <a:chOff x="0" y="0"/>
          <a:chExt cx="0" cy="0"/>
        </a:xfrm>
      </p:grpSpPr>
      <p:sp>
        <p:nvSpPr>
          <p:cNvPr id="446" name="Google Shape;446;g84f826d8fa_6_73"/>
          <p:cNvSpPr txBox="1"/>
          <p:nvPr>
            <p:ph type="title"/>
          </p:nvPr>
        </p:nvSpPr>
        <p:spPr>
          <a:xfrm>
            <a:off x="3974596" y="504375"/>
            <a:ext cx="5301900" cy="10137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SzPts val="1800"/>
              <a:buNone/>
            </a:pPr>
            <a:r>
              <a:rPr lang="en-US">
                <a:latin typeface="Arial"/>
                <a:ea typeface="Arial"/>
                <a:cs typeface="Arial"/>
                <a:sym typeface="Arial"/>
              </a:rPr>
              <a:t>Fidelity website audit : Summary</a:t>
            </a:r>
            <a:endParaRPr>
              <a:latin typeface="Arial"/>
              <a:ea typeface="Arial"/>
              <a:cs typeface="Arial"/>
              <a:sym typeface="Arial"/>
            </a:endParaRPr>
          </a:p>
        </p:txBody>
      </p:sp>
      <p:pic>
        <p:nvPicPr>
          <p:cNvPr id="447" name="Google Shape;447;g84f826d8fa_6_73"/>
          <p:cNvPicPr preferRelativeResize="0"/>
          <p:nvPr/>
        </p:nvPicPr>
        <p:blipFill rotWithShape="1">
          <a:blip r:embed="rId3">
            <a:alphaModFix/>
          </a:blip>
          <a:srcRect b="38507" l="547" r="78641" t="48464"/>
          <a:stretch/>
        </p:blipFill>
        <p:spPr>
          <a:xfrm>
            <a:off x="573325" y="2728680"/>
            <a:ext cx="2140852" cy="893426"/>
          </a:xfrm>
          <a:prstGeom prst="rect">
            <a:avLst/>
          </a:prstGeom>
          <a:noFill/>
          <a:ln>
            <a:noFill/>
          </a:ln>
        </p:spPr>
      </p:pic>
      <p:pic>
        <p:nvPicPr>
          <p:cNvPr id="448" name="Google Shape;448;g84f826d8fa_6_73"/>
          <p:cNvPicPr preferRelativeResize="0"/>
          <p:nvPr/>
        </p:nvPicPr>
        <p:blipFill rotWithShape="1">
          <a:blip r:embed="rId3">
            <a:alphaModFix/>
          </a:blip>
          <a:srcRect b="38254" l="20985" r="27162" t="44341"/>
          <a:stretch/>
        </p:blipFill>
        <p:spPr>
          <a:xfrm>
            <a:off x="3200399" y="2455897"/>
            <a:ext cx="7375452" cy="1650418"/>
          </a:xfrm>
          <a:prstGeom prst="rect">
            <a:avLst/>
          </a:prstGeom>
          <a:noFill/>
          <a:ln>
            <a:noFill/>
          </a:ln>
        </p:spPr>
      </p:pic>
      <p:sp>
        <p:nvSpPr>
          <p:cNvPr id="449" name="Google Shape;449;g84f826d8fa_6_73"/>
          <p:cNvSpPr txBox="1"/>
          <p:nvPr/>
        </p:nvSpPr>
        <p:spPr>
          <a:xfrm>
            <a:off x="638628" y="2340428"/>
            <a:ext cx="1596572" cy="3077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Overall grade</a:t>
            </a:r>
            <a:endParaRPr/>
          </a:p>
        </p:txBody>
      </p:sp>
      <p:pic>
        <p:nvPicPr>
          <p:cNvPr id="450" name="Google Shape;450;g84f826d8fa_6_73"/>
          <p:cNvPicPr preferRelativeResize="0"/>
          <p:nvPr/>
        </p:nvPicPr>
        <p:blipFill rotWithShape="1">
          <a:blip r:embed="rId3">
            <a:alphaModFix/>
          </a:blip>
          <a:srcRect b="38581" l="72830" r="1494" t="44869"/>
          <a:stretch/>
        </p:blipFill>
        <p:spPr>
          <a:xfrm>
            <a:off x="3395330" y="4519629"/>
            <a:ext cx="3652066" cy="1569283"/>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4" name="Shape 454"/>
        <p:cNvGrpSpPr/>
        <p:nvPr/>
      </p:nvGrpSpPr>
      <p:grpSpPr>
        <a:xfrm>
          <a:off x="0" y="0"/>
          <a:ext cx="0" cy="0"/>
          <a:chOff x="0" y="0"/>
          <a:chExt cx="0" cy="0"/>
        </a:xfrm>
      </p:grpSpPr>
      <p:sp>
        <p:nvSpPr>
          <p:cNvPr id="455" name="Google Shape;455;g85199c2fb5_12_37"/>
          <p:cNvSpPr txBox="1"/>
          <p:nvPr>
            <p:ph type="title"/>
          </p:nvPr>
        </p:nvSpPr>
        <p:spPr>
          <a:xfrm>
            <a:off x="0" y="479350"/>
            <a:ext cx="11029500" cy="10137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SzPts val="1800"/>
              <a:buNone/>
            </a:pPr>
            <a:r>
              <a:rPr lang="en-US" sz="2700">
                <a:latin typeface="Arial"/>
                <a:ea typeface="Arial"/>
                <a:cs typeface="Arial"/>
                <a:sym typeface="Arial"/>
              </a:rPr>
              <a:t>Fidelity Website Audit : Recommendations</a:t>
            </a:r>
            <a:endParaRPr sz="2700">
              <a:latin typeface="Arial"/>
              <a:ea typeface="Arial"/>
              <a:cs typeface="Arial"/>
              <a:sym typeface="Arial"/>
            </a:endParaRPr>
          </a:p>
        </p:txBody>
      </p:sp>
      <p:graphicFrame>
        <p:nvGraphicFramePr>
          <p:cNvPr id="456" name="Google Shape;456;g85199c2fb5_12_37"/>
          <p:cNvGraphicFramePr/>
          <p:nvPr/>
        </p:nvGraphicFramePr>
        <p:xfrm>
          <a:off x="2005254" y="2675012"/>
          <a:ext cx="3000000" cy="3000000"/>
        </p:xfrm>
        <a:graphic>
          <a:graphicData uri="http://schemas.openxmlformats.org/drawingml/2006/table">
            <a:tbl>
              <a:tblPr bandRow="1" firstCol="1" firstRow="1">
                <a:noFill/>
                <a:tableStyleId>{95BA8DCB-EDE6-457D-8675-83BCEBD46E8E}</a:tableStyleId>
              </a:tblPr>
              <a:tblGrid>
                <a:gridCol w="3921800"/>
                <a:gridCol w="4021950"/>
              </a:tblGrid>
              <a:tr h="451675">
                <a:tc>
                  <a:txBody>
                    <a:bodyPr/>
                    <a:lstStyle/>
                    <a:p>
                      <a:pPr indent="0" lvl="0" marL="0" marR="0" rtl="0" algn="ctr">
                        <a:lnSpc>
                          <a:spcPct val="107000"/>
                        </a:lnSpc>
                        <a:spcBef>
                          <a:spcPts val="0"/>
                        </a:spcBef>
                        <a:spcAft>
                          <a:spcPts val="0"/>
                        </a:spcAft>
                        <a:buClr>
                          <a:srgbClr val="000000"/>
                        </a:buClr>
                        <a:buSzPts val="1400"/>
                        <a:buFont typeface="Arial"/>
                        <a:buNone/>
                      </a:pPr>
                      <a:r>
                        <a:rPr lang="en-US" sz="1400" u="none" cap="none" strike="noStrike"/>
                        <a:t>Unique </a:t>
                      </a:r>
                      <a:r>
                        <a:rPr lang="en-US"/>
                        <a:t>tags</a:t>
                      </a:r>
                      <a:r>
                        <a:rPr lang="en-US" sz="1400" u="none" cap="none" strike="noStrike"/>
                        <a:t>         :       </a:t>
                      </a:r>
                      <a:r>
                        <a:rPr lang="en-US" sz="1400" u="none" cap="none" strike="noStrike">
                          <a:solidFill>
                            <a:srgbClr val="00CC00"/>
                          </a:solidFill>
                        </a:rPr>
                        <a:t>2697</a:t>
                      </a:r>
                      <a:r>
                        <a:rPr lang="en-US" sz="1400" u="none" cap="none" strike="noStrike"/>
                        <a:t> pages</a:t>
                      </a:r>
                      <a:endParaRPr sz="1400" u="none" cap="none" strike="noStrike">
                        <a:latin typeface="Calibri"/>
                        <a:ea typeface="Calibri"/>
                        <a:cs typeface="Calibri"/>
                        <a:sym typeface="Calibri"/>
                      </a:endParaRPr>
                    </a:p>
                  </a:txBody>
                  <a:tcPr marT="95250" marB="95250" marR="142875" marL="14287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7000"/>
                        </a:lnSpc>
                        <a:spcBef>
                          <a:spcPts val="0"/>
                        </a:spcBef>
                        <a:spcAft>
                          <a:spcPts val="0"/>
                        </a:spcAft>
                        <a:buClr>
                          <a:srgbClr val="000000"/>
                        </a:buClr>
                        <a:buSzPts val="1400"/>
                        <a:buFont typeface="Arial"/>
                        <a:buNone/>
                      </a:pPr>
                      <a:r>
                        <a:rPr lang="en-US" sz="1400" u="none" cap="none" strike="noStrike"/>
                        <a:t>   </a:t>
                      </a:r>
                      <a:r>
                        <a:rPr lang="en-US"/>
                        <a:t>Duplicate</a:t>
                      </a:r>
                      <a:r>
                        <a:rPr lang="en-US" sz="1400" u="none" cap="none" strike="noStrike"/>
                        <a:t> </a:t>
                      </a:r>
                      <a:r>
                        <a:rPr lang="en-US"/>
                        <a:t>tage</a:t>
                      </a:r>
                      <a:r>
                        <a:rPr lang="en-US" sz="1400" u="none" cap="none" strike="noStrike"/>
                        <a:t>         :      </a:t>
                      </a:r>
                      <a:r>
                        <a:rPr lang="en-US" sz="1400" u="none" cap="none" strike="noStrike">
                          <a:solidFill>
                            <a:srgbClr val="FF0000"/>
                          </a:solidFill>
                        </a:rPr>
                        <a:t>6,109</a:t>
                      </a:r>
                      <a:r>
                        <a:rPr lang="en-US" sz="1400" u="none" cap="none" strike="noStrike"/>
                        <a:t> pages</a:t>
                      </a:r>
                      <a:endParaRPr/>
                    </a:p>
                  </a:txBody>
                  <a:tcPr marT="95250" marB="9525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grpSp>
        <p:nvGrpSpPr>
          <p:cNvPr id="457" name="Google Shape;457;g85199c2fb5_12_37"/>
          <p:cNvGrpSpPr/>
          <p:nvPr/>
        </p:nvGrpSpPr>
        <p:grpSpPr>
          <a:xfrm>
            <a:off x="1130292" y="2038370"/>
            <a:ext cx="1297070" cy="451727"/>
            <a:chOff x="1593000" y="2322542"/>
            <a:chExt cx="690005" cy="847200"/>
          </a:xfrm>
        </p:grpSpPr>
        <p:sp>
          <p:nvSpPr>
            <p:cNvPr id="458" name="Google Shape;458;g85199c2fb5_12_37"/>
            <p:cNvSpPr/>
            <p:nvPr/>
          </p:nvSpPr>
          <p:spPr>
            <a:xfrm>
              <a:off x="1593000" y="2322568"/>
              <a:ext cx="690000" cy="642300"/>
            </a:xfrm>
            <a:prstGeom prst="rect">
              <a:avLst/>
            </a:prstGeom>
            <a:solidFill>
              <a:srgbClr val="414141"/>
            </a:solidFill>
            <a:ln>
              <a:noFill/>
            </a:ln>
            <a:effectLst>
              <a:outerShdw blurRad="71438" rotWithShape="0" algn="bl" dir="2700000" dist="28575">
                <a:srgbClr val="000000">
                  <a:alpha val="16860"/>
                </a:srgbClr>
              </a:outerShdw>
            </a:effectLst>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9" name="Google Shape;459;g85199c2fb5_12_37"/>
            <p:cNvSpPr/>
            <p:nvPr/>
          </p:nvSpPr>
          <p:spPr>
            <a:xfrm>
              <a:off x="1593005" y="2322542"/>
              <a:ext cx="690000" cy="847200"/>
            </a:xfrm>
            <a:prstGeom prst="rect">
              <a:avLst/>
            </a:prstGeom>
            <a:solidFill>
              <a:srgbClr val="356859"/>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2500"/>
                <a:buFont typeface="Arial"/>
                <a:buNone/>
              </a:pPr>
              <a:r>
                <a:rPr b="0" i="0" lang="en-US" sz="2500" u="none" cap="none" strike="noStrike">
                  <a:solidFill>
                    <a:srgbClr val="FFFFFF"/>
                  </a:solidFill>
                  <a:latin typeface="Arial"/>
                  <a:ea typeface="Arial"/>
                  <a:cs typeface="Arial"/>
                  <a:sym typeface="Arial"/>
                </a:rPr>
                <a:t>01</a:t>
              </a:r>
              <a:endParaRPr b="0" i="0" sz="2500" u="none" cap="none" strike="noStrike">
                <a:solidFill>
                  <a:srgbClr val="FFFFFF"/>
                </a:solidFill>
                <a:highlight>
                  <a:srgbClr val="0B7140"/>
                </a:highlight>
                <a:latin typeface="Arial"/>
                <a:ea typeface="Arial"/>
                <a:cs typeface="Arial"/>
                <a:sym typeface="Arial"/>
              </a:endParaRPr>
            </a:p>
          </p:txBody>
        </p:sp>
      </p:grpSp>
      <p:sp>
        <p:nvSpPr>
          <p:cNvPr id="460" name="Google Shape;460;g85199c2fb5_12_37"/>
          <p:cNvSpPr/>
          <p:nvPr/>
        </p:nvSpPr>
        <p:spPr>
          <a:xfrm>
            <a:off x="2413900" y="2038400"/>
            <a:ext cx="8448900" cy="423600"/>
          </a:xfrm>
          <a:prstGeom prst="rect">
            <a:avLst/>
          </a:prstGeom>
          <a:solidFill>
            <a:srgbClr val="FFFFFF"/>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234950" marR="0" rtl="0" algn="l">
              <a:lnSpc>
                <a:spcPct val="115000"/>
              </a:lnSpc>
              <a:spcBef>
                <a:spcPts val="0"/>
              </a:spcBef>
              <a:spcAft>
                <a:spcPts val="0"/>
              </a:spcAft>
              <a:buNone/>
            </a:pPr>
            <a:r>
              <a:rPr b="1" i="0" lang="en-US" u="none" cap="none" strike="noStrike">
                <a:solidFill>
                  <a:srgbClr val="3D3D3D"/>
                </a:solidFill>
              </a:rPr>
              <a:t>Duplicate title tags</a:t>
            </a:r>
            <a:endParaRPr b="1" i="0" u="none" cap="none" strike="noStrike">
              <a:solidFill>
                <a:srgbClr val="3D3D3D"/>
              </a:solidFill>
            </a:endParaRPr>
          </a:p>
        </p:txBody>
      </p:sp>
      <p:sp>
        <p:nvSpPr>
          <p:cNvPr id="461" name="Google Shape;461;g85199c2fb5_12_37"/>
          <p:cNvSpPr/>
          <p:nvPr/>
        </p:nvSpPr>
        <p:spPr>
          <a:xfrm>
            <a:off x="2482900" y="3352100"/>
            <a:ext cx="8169600" cy="342600"/>
          </a:xfrm>
          <a:prstGeom prst="rect">
            <a:avLst/>
          </a:prstGeom>
          <a:noFill/>
          <a:ln>
            <a:noFill/>
          </a:ln>
          <a:effectLst>
            <a:outerShdw blurRad="57150" rotWithShape="0" algn="bl" dir="5400000" dist="19050">
              <a:srgbClr val="FFFFFF">
                <a:alpha val="50000"/>
              </a:srgbClr>
            </a:outerShdw>
          </a:effectLst>
        </p:spPr>
        <p:txBody>
          <a:bodyPr anchorCtr="0" anchor="t" bIns="45700" lIns="91425" spcFirstLastPara="1" rIns="91425" wrap="square" tIns="45700">
            <a:noAutofit/>
          </a:bodyPr>
          <a:lstStyle/>
          <a:p>
            <a:pPr indent="0" lvl="0" marL="224790" marR="0" rtl="0" algn="l">
              <a:lnSpc>
                <a:spcPct val="100000"/>
              </a:lnSpc>
              <a:spcBef>
                <a:spcPts val="0"/>
              </a:spcBef>
              <a:spcAft>
                <a:spcPts val="0"/>
              </a:spcAft>
              <a:buNone/>
            </a:pPr>
            <a:r>
              <a:rPr b="1" lang="en-US">
                <a:solidFill>
                  <a:srgbClr val="3D3D3D"/>
                </a:solidFill>
              </a:rPr>
              <a:t>Reachability</a:t>
            </a:r>
            <a:endParaRPr b="1" i="0" sz="2000" u="none" cap="none" strike="noStrike">
              <a:solidFill>
                <a:srgbClr val="000000"/>
              </a:solidFill>
              <a:latin typeface="Times New Roman"/>
              <a:ea typeface="Times New Roman"/>
              <a:cs typeface="Times New Roman"/>
              <a:sym typeface="Times New Roman"/>
            </a:endParaRPr>
          </a:p>
        </p:txBody>
      </p:sp>
      <p:graphicFrame>
        <p:nvGraphicFramePr>
          <p:cNvPr id="462" name="Google Shape;462;g85199c2fb5_12_37"/>
          <p:cNvGraphicFramePr/>
          <p:nvPr/>
        </p:nvGraphicFramePr>
        <p:xfrm>
          <a:off x="2157654" y="3796987"/>
          <a:ext cx="3000000" cy="3000000"/>
        </p:xfrm>
        <a:graphic>
          <a:graphicData uri="http://schemas.openxmlformats.org/drawingml/2006/table">
            <a:tbl>
              <a:tblPr bandRow="1" firstCol="1" firstRow="1">
                <a:noFill/>
                <a:tableStyleId>{95BA8DCB-EDE6-457D-8675-83BCEBD46E8E}</a:tableStyleId>
              </a:tblPr>
              <a:tblGrid>
                <a:gridCol w="3921800"/>
                <a:gridCol w="4021950"/>
              </a:tblGrid>
              <a:tr h="451675">
                <a:tc>
                  <a:txBody>
                    <a:bodyPr/>
                    <a:lstStyle/>
                    <a:p>
                      <a:pPr indent="0" lvl="0" marL="0" marR="0" rtl="0" algn="ctr">
                        <a:lnSpc>
                          <a:spcPct val="107000"/>
                        </a:lnSpc>
                        <a:spcBef>
                          <a:spcPts val="0"/>
                        </a:spcBef>
                        <a:spcAft>
                          <a:spcPts val="0"/>
                        </a:spcAft>
                        <a:buClr>
                          <a:srgbClr val="000000"/>
                        </a:buClr>
                        <a:buSzPts val="1400"/>
                        <a:buFont typeface="Arial"/>
                        <a:buNone/>
                      </a:pPr>
                      <a:r>
                        <a:rPr lang="en-US"/>
                        <a:t> </a:t>
                      </a:r>
                      <a:r>
                        <a:rPr lang="en-US"/>
                        <a:t>Easy to find</a:t>
                      </a:r>
                      <a:r>
                        <a:rPr lang="en-US" sz="1400" u="none" cap="none" strike="noStrike"/>
                        <a:t>          :       </a:t>
                      </a:r>
                      <a:r>
                        <a:rPr lang="en-US">
                          <a:solidFill>
                            <a:srgbClr val="00CC00"/>
                          </a:solidFill>
                        </a:rPr>
                        <a:t>3724 </a:t>
                      </a:r>
                      <a:r>
                        <a:rPr lang="en-US" sz="1400" u="none" cap="none" strike="noStrike"/>
                        <a:t> pages</a:t>
                      </a:r>
                      <a:endParaRPr sz="1400" u="none" cap="none" strike="noStrike">
                        <a:latin typeface="Calibri"/>
                        <a:ea typeface="Calibri"/>
                        <a:cs typeface="Calibri"/>
                        <a:sym typeface="Calibri"/>
                      </a:endParaRPr>
                    </a:p>
                  </a:txBody>
                  <a:tcPr marT="95250" marB="95250" marR="142875" marL="14287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7000"/>
                        </a:lnSpc>
                        <a:spcBef>
                          <a:spcPts val="0"/>
                        </a:spcBef>
                        <a:spcAft>
                          <a:spcPts val="0"/>
                        </a:spcAft>
                        <a:buClr>
                          <a:srgbClr val="000000"/>
                        </a:buClr>
                        <a:buSzPts val="1400"/>
                        <a:buFont typeface="Arial"/>
                        <a:buNone/>
                      </a:pPr>
                      <a:r>
                        <a:rPr lang="en-US" sz="1400" u="none" cap="none" strike="noStrike"/>
                        <a:t>   </a:t>
                      </a:r>
                      <a:r>
                        <a:rPr lang="en-US"/>
                        <a:t>Hard to find</a:t>
                      </a:r>
                      <a:r>
                        <a:rPr lang="en-US" sz="1400" u="none" cap="none" strike="noStrike"/>
                        <a:t>         :      </a:t>
                      </a:r>
                      <a:r>
                        <a:rPr lang="en-US">
                          <a:solidFill>
                            <a:srgbClr val="FF0000"/>
                          </a:solidFill>
                        </a:rPr>
                        <a:t>5082 </a:t>
                      </a:r>
                      <a:r>
                        <a:rPr lang="en-US" sz="1400" u="none" cap="none" strike="noStrike"/>
                        <a:t> pages</a:t>
                      </a:r>
                      <a:endParaRPr/>
                    </a:p>
                  </a:txBody>
                  <a:tcPr marT="95250" marB="9525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sp>
        <p:nvSpPr>
          <p:cNvPr id="463" name="Google Shape;463;g85199c2fb5_12_37"/>
          <p:cNvSpPr/>
          <p:nvPr/>
        </p:nvSpPr>
        <p:spPr>
          <a:xfrm>
            <a:off x="1130300" y="3179875"/>
            <a:ext cx="1352700" cy="423600"/>
          </a:xfrm>
          <a:prstGeom prst="rect">
            <a:avLst/>
          </a:prstGeom>
          <a:solidFill>
            <a:srgbClr val="356859"/>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2500"/>
              <a:buFont typeface="Arial"/>
              <a:buNone/>
            </a:pPr>
            <a:r>
              <a:rPr b="0" i="0" lang="en-US" sz="2500" u="none" cap="none" strike="noStrike">
                <a:solidFill>
                  <a:srgbClr val="FFFFFF"/>
                </a:solidFill>
                <a:latin typeface="Arial"/>
                <a:ea typeface="Arial"/>
                <a:cs typeface="Arial"/>
                <a:sym typeface="Arial"/>
              </a:rPr>
              <a:t>02</a:t>
            </a:r>
            <a:endParaRPr b="0" i="0" sz="2500" u="none" cap="none" strike="noStrike">
              <a:solidFill>
                <a:srgbClr val="FFFFFF"/>
              </a:solidFill>
              <a:highlight>
                <a:srgbClr val="0B7140"/>
              </a:highlight>
              <a:latin typeface="Arial"/>
              <a:ea typeface="Arial"/>
              <a:cs typeface="Arial"/>
              <a:sym typeface="Arial"/>
            </a:endParaRPr>
          </a:p>
        </p:txBody>
      </p:sp>
      <p:graphicFrame>
        <p:nvGraphicFramePr>
          <p:cNvPr id="464" name="Google Shape;464;g85199c2fb5_12_37"/>
          <p:cNvGraphicFramePr/>
          <p:nvPr/>
        </p:nvGraphicFramePr>
        <p:xfrm>
          <a:off x="1511304" y="5054028"/>
          <a:ext cx="3000000" cy="3000000"/>
        </p:xfrm>
        <a:graphic>
          <a:graphicData uri="http://schemas.openxmlformats.org/drawingml/2006/table">
            <a:tbl>
              <a:tblPr bandRow="1" firstCol="1" firstRow="1">
                <a:noFill/>
                <a:tableStyleId>{95BA8DCB-EDE6-457D-8675-83BCEBD46E8E}</a:tableStyleId>
              </a:tblPr>
              <a:tblGrid>
                <a:gridCol w="4314675"/>
                <a:gridCol w="4424850"/>
              </a:tblGrid>
              <a:tr h="451675">
                <a:tc>
                  <a:txBody>
                    <a:bodyPr/>
                    <a:lstStyle/>
                    <a:p>
                      <a:pPr indent="0" lvl="0" marL="0" marR="0" rtl="0" algn="ctr">
                        <a:lnSpc>
                          <a:spcPct val="107000"/>
                        </a:lnSpc>
                        <a:spcBef>
                          <a:spcPts val="0"/>
                        </a:spcBef>
                        <a:spcAft>
                          <a:spcPts val="0"/>
                        </a:spcAft>
                        <a:buClr>
                          <a:srgbClr val="000000"/>
                        </a:buClr>
                        <a:buSzPts val="1400"/>
                        <a:buFont typeface="Arial"/>
                        <a:buNone/>
                      </a:pPr>
                      <a:r>
                        <a:rPr lang="en-US"/>
                        <a:t>               </a:t>
                      </a:r>
                      <a:r>
                        <a:rPr lang="en-US" sz="1400" u="none" cap="none" strike="noStrike"/>
                        <a:t>Good URLs          :       </a:t>
                      </a:r>
                      <a:r>
                        <a:rPr lang="en-US" sz="1400" u="none" cap="none" strike="noStrike">
                          <a:solidFill>
                            <a:srgbClr val="00CC00"/>
                          </a:solidFill>
                        </a:rPr>
                        <a:t>7,461</a:t>
                      </a:r>
                      <a:r>
                        <a:rPr lang="en-US" sz="1400" u="none" cap="none" strike="noStrike"/>
                        <a:t> pages</a:t>
                      </a:r>
                      <a:endParaRPr sz="1400" u="none" cap="none" strike="noStrike">
                        <a:latin typeface="Calibri"/>
                        <a:ea typeface="Calibri"/>
                        <a:cs typeface="Calibri"/>
                        <a:sym typeface="Calibri"/>
                      </a:endParaRPr>
                    </a:p>
                  </a:txBody>
                  <a:tcPr marT="95250" marB="95250" marR="142875" marL="14287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7000"/>
                        </a:lnSpc>
                        <a:spcBef>
                          <a:spcPts val="0"/>
                        </a:spcBef>
                        <a:spcAft>
                          <a:spcPts val="0"/>
                        </a:spcAft>
                        <a:buClr>
                          <a:srgbClr val="000000"/>
                        </a:buClr>
                        <a:buSzPts val="1400"/>
                        <a:buFont typeface="Arial"/>
                        <a:buNone/>
                      </a:pPr>
                      <a:r>
                        <a:rPr lang="en-US" sz="1400" u="none" cap="none" strike="noStrike"/>
                        <a:t>   Long URLs          :      </a:t>
                      </a:r>
                      <a:r>
                        <a:rPr lang="en-US" sz="1400" u="none" cap="none" strike="noStrike">
                          <a:solidFill>
                            <a:srgbClr val="FF0000"/>
                          </a:solidFill>
                        </a:rPr>
                        <a:t>1,345</a:t>
                      </a:r>
                      <a:r>
                        <a:rPr lang="en-US" sz="1400" u="none" cap="none" strike="noStrike"/>
                        <a:t> pages</a:t>
                      </a:r>
                      <a:endParaRPr/>
                    </a:p>
                  </a:txBody>
                  <a:tcPr marT="95250" marB="9525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grpSp>
        <p:nvGrpSpPr>
          <p:cNvPr id="465" name="Google Shape;465;g85199c2fb5_12_37"/>
          <p:cNvGrpSpPr/>
          <p:nvPr/>
        </p:nvGrpSpPr>
        <p:grpSpPr>
          <a:xfrm>
            <a:off x="1102335" y="4435690"/>
            <a:ext cx="1352976" cy="446557"/>
            <a:chOff x="1563753" y="2322568"/>
            <a:chExt cx="719400" cy="642620"/>
          </a:xfrm>
        </p:grpSpPr>
        <p:sp>
          <p:nvSpPr>
            <p:cNvPr id="466" name="Google Shape;466;g85199c2fb5_12_37"/>
            <p:cNvSpPr/>
            <p:nvPr/>
          </p:nvSpPr>
          <p:spPr>
            <a:xfrm>
              <a:off x="1593000" y="2322568"/>
              <a:ext cx="690000" cy="642300"/>
            </a:xfrm>
            <a:prstGeom prst="rect">
              <a:avLst/>
            </a:prstGeom>
            <a:solidFill>
              <a:srgbClr val="414141"/>
            </a:solidFill>
            <a:ln>
              <a:noFill/>
            </a:ln>
            <a:effectLst>
              <a:outerShdw blurRad="71438" rotWithShape="0" algn="bl" dir="2700000" dist="28575">
                <a:srgbClr val="000000">
                  <a:alpha val="16860"/>
                </a:srgbClr>
              </a:outerShdw>
            </a:effectLst>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7" name="Google Shape;467;g85199c2fb5_12_37"/>
            <p:cNvSpPr/>
            <p:nvPr/>
          </p:nvSpPr>
          <p:spPr>
            <a:xfrm>
              <a:off x="1563753" y="2322588"/>
              <a:ext cx="719400" cy="642600"/>
            </a:xfrm>
            <a:prstGeom prst="rect">
              <a:avLst/>
            </a:prstGeom>
            <a:solidFill>
              <a:srgbClr val="356859"/>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2500"/>
                <a:buFont typeface="Arial"/>
                <a:buNone/>
              </a:pPr>
              <a:r>
                <a:rPr b="0" i="0" lang="en-US" sz="2500" u="none" cap="none" strike="noStrike">
                  <a:solidFill>
                    <a:srgbClr val="FFFFFF"/>
                  </a:solidFill>
                  <a:latin typeface="Arial"/>
                  <a:ea typeface="Arial"/>
                  <a:cs typeface="Arial"/>
                  <a:sym typeface="Arial"/>
                </a:rPr>
                <a:t>03</a:t>
              </a:r>
              <a:endParaRPr b="0" i="0" sz="2500" u="none" cap="none" strike="noStrike">
                <a:solidFill>
                  <a:srgbClr val="FFFFFF"/>
                </a:solidFill>
                <a:highlight>
                  <a:srgbClr val="0B7140"/>
                </a:highlight>
                <a:latin typeface="Arial"/>
                <a:ea typeface="Arial"/>
                <a:cs typeface="Arial"/>
                <a:sym typeface="Arial"/>
              </a:endParaRPr>
            </a:p>
          </p:txBody>
        </p:sp>
      </p:grpSp>
      <p:sp>
        <p:nvSpPr>
          <p:cNvPr id="468" name="Google Shape;468;g85199c2fb5_12_37"/>
          <p:cNvSpPr/>
          <p:nvPr/>
        </p:nvSpPr>
        <p:spPr>
          <a:xfrm>
            <a:off x="2659975" y="4424263"/>
            <a:ext cx="4209900" cy="276900"/>
          </a:xfrm>
          <a:prstGeom prst="rect">
            <a:avLst/>
          </a:prstGeom>
          <a:noFill/>
          <a:ln>
            <a:noFill/>
          </a:ln>
        </p:spPr>
        <p:txBody>
          <a:bodyPr anchorCtr="0" anchor="t" bIns="45700" lIns="91425" spcFirstLastPara="1" rIns="91425" wrap="square" tIns="45700">
            <a:noAutofit/>
          </a:bodyPr>
          <a:lstStyle/>
          <a:p>
            <a:pPr indent="0" lvl="0" marL="224790" marR="0" rtl="0" algn="l">
              <a:lnSpc>
                <a:spcPct val="100000"/>
              </a:lnSpc>
              <a:spcBef>
                <a:spcPts val="0"/>
              </a:spcBef>
              <a:spcAft>
                <a:spcPts val="0"/>
              </a:spcAft>
              <a:buNone/>
            </a:pPr>
            <a:r>
              <a:rPr b="1" lang="en-US" sz="1200">
                <a:solidFill>
                  <a:srgbClr val="333333"/>
                </a:solidFill>
              </a:rPr>
              <a:t>Long URLs</a:t>
            </a:r>
            <a:endParaRPr b="1" i="0" sz="2000" u="none" cap="none" strike="noStrike">
              <a:solidFill>
                <a:srgbClr val="000000"/>
              </a:solidFill>
              <a:latin typeface="Times New Roman"/>
              <a:ea typeface="Times New Roman"/>
              <a:cs typeface="Times New Roman"/>
              <a:sym typeface="Times New Roman"/>
            </a:endParaRPr>
          </a:p>
        </p:txBody>
      </p:sp>
      <p:grpSp>
        <p:nvGrpSpPr>
          <p:cNvPr id="469" name="Google Shape;469;g85199c2fb5_12_37"/>
          <p:cNvGrpSpPr/>
          <p:nvPr/>
        </p:nvGrpSpPr>
        <p:grpSpPr>
          <a:xfrm>
            <a:off x="1128925" y="5544177"/>
            <a:ext cx="1299822" cy="443592"/>
            <a:chOff x="1593000" y="2322568"/>
            <a:chExt cx="690000" cy="642607"/>
          </a:xfrm>
        </p:grpSpPr>
        <p:sp>
          <p:nvSpPr>
            <p:cNvPr id="470" name="Google Shape;470;g85199c2fb5_12_37"/>
            <p:cNvSpPr/>
            <p:nvPr/>
          </p:nvSpPr>
          <p:spPr>
            <a:xfrm>
              <a:off x="1593000" y="2322568"/>
              <a:ext cx="690000" cy="642300"/>
            </a:xfrm>
            <a:prstGeom prst="rect">
              <a:avLst/>
            </a:prstGeom>
            <a:solidFill>
              <a:srgbClr val="414141"/>
            </a:solidFill>
            <a:ln>
              <a:noFill/>
            </a:ln>
            <a:effectLst>
              <a:outerShdw blurRad="71438" rotWithShape="0" algn="bl" dir="2700000" dist="28575">
                <a:srgbClr val="000000">
                  <a:alpha val="16860"/>
                </a:srgbClr>
              </a:outerShdw>
            </a:effectLst>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1" name="Google Shape;471;g85199c2fb5_12_37"/>
            <p:cNvSpPr/>
            <p:nvPr/>
          </p:nvSpPr>
          <p:spPr>
            <a:xfrm>
              <a:off x="1593000" y="2322575"/>
              <a:ext cx="690000" cy="642600"/>
            </a:xfrm>
            <a:prstGeom prst="rect">
              <a:avLst/>
            </a:prstGeom>
            <a:solidFill>
              <a:srgbClr val="356859"/>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2500"/>
                <a:buFont typeface="Arial"/>
                <a:buNone/>
              </a:pPr>
              <a:r>
                <a:rPr b="0" i="0" lang="en-US" sz="2500" u="none" cap="none" strike="noStrike">
                  <a:solidFill>
                    <a:srgbClr val="FFFFFF"/>
                  </a:solidFill>
                  <a:latin typeface="Arial"/>
                  <a:ea typeface="Arial"/>
                  <a:cs typeface="Arial"/>
                  <a:sym typeface="Arial"/>
                </a:rPr>
                <a:t>04</a:t>
              </a:r>
              <a:endParaRPr b="0" i="0" sz="2500" u="none" cap="none" strike="noStrike">
                <a:solidFill>
                  <a:srgbClr val="FFFFFF"/>
                </a:solidFill>
                <a:highlight>
                  <a:srgbClr val="0B7140"/>
                </a:highlight>
                <a:latin typeface="Arial"/>
                <a:ea typeface="Arial"/>
                <a:cs typeface="Arial"/>
                <a:sym typeface="Arial"/>
              </a:endParaRPr>
            </a:p>
          </p:txBody>
        </p:sp>
      </p:grpSp>
      <p:sp>
        <p:nvSpPr>
          <p:cNvPr id="472" name="Google Shape;472;g85199c2fb5_12_37"/>
          <p:cNvSpPr/>
          <p:nvPr/>
        </p:nvSpPr>
        <p:spPr>
          <a:xfrm>
            <a:off x="2551950" y="5553738"/>
            <a:ext cx="4209900" cy="276900"/>
          </a:xfrm>
          <a:prstGeom prst="rect">
            <a:avLst/>
          </a:prstGeom>
          <a:noFill/>
          <a:ln>
            <a:noFill/>
          </a:ln>
        </p:spPr>
        <p:txBody>
          <a:bodyPr anchorCtr="0" anchor="t" bIns="45700" lIns="91425" spcFirstLastPara="1" rIns="91425" wrap="square" tIns="45700">
            <a:noAutofit/>
          </a:bodyPr>
          <a:lstStyle/>
          <a:p>
            <a:pPr indent="0" lvl="0" marL="224790" marR="0" rtl="0" algn="l">
              <a:lnSpc>
                <a:spcPct val="100000"/>
              </a:lnSpc>
              <a:spcBef>
                <a:spcPts val="0"/>
              </a:spcBef>
              <a:spcAft>
                <a:spcPts val="0"/>
              </a:spcAft>
              <a:buNone/>
            </a:pPr>
            <a:r>
              <a:rPr b="1" lang="en-US" sz="1200">
                <a:solidFill>
                  <a:srgbClr val="333333"/>
                </a:solidFill>
              </a:rPr>
              <a:t>Many links</a:t>
            </a:r>
            <a:endParaRPr b="1" i="0" sz="2000" u="none" cap="none" strike="noStrike">
              <a:solidFill>
                <a:srgbClr val="000000"/>
              </a:solidFill>
              <a:latin typeface="Times New Roman"/>
              <a:ea typeface="Times New Roman"/>
              <a:cs typeface="Times New Roman"/>
              <a:sym typeface="Times New Roman"/>
            </a:endParaRPr>
          </a:p>
        </p:txBody>
      </p:sp>
      <p:graphicFrame>
        <p:nvGraphicFramePr>
          <p:cNvPr id="473" name="Google Shape;473;g85199c2fb5_12_37"/>
          <p:cNvGraphicFramePr/>
          <p:nvPr/>
        </p:nvGraphicFramePr>
        <p:xfrm>
          <a:off x="1587500" y="6178657"/>
          <a:ext cx="3000000" cy="3000000"/>
        </p:xfrm>
        <a:graphic>
          <a:graphicData uri="http://schemas.openxmlformats.org/drawingml/2006/table">
            <a:tbl>
              <a:tblPr bandRow="1" firstCol="1" firstRow="1">
                <a:noFill/>
                <a:tableStyleId>{95BA8DCB-EDE6-457D-8675-83BCEBD46E8E}</a:tableStyleId>
              </a:tblPr>
              <a:tblGrid>
                <a:gridCol w="4348550"/>
                <a:gridCol w="4459600"/>
              </a:tblGrid>
              <a:tr h="423700">
                <a:tc>
                  <a:txBody>
                    <a:bodyPr/>
                    <a:lstStyle/>
                    <a:p>
                      <a:pPr indent="0" lvl="0" marL="0" marR="0" rtl="0" algn="ctr">
                        <a:lnSpc>
                          <a:spcPct val="107000"/>
                        </a:lnSpc>
                        <a:spcBef>
                          <a:spcPts val="0"/>
                        </a:spcBef>
                        <a:spcAft>
                          <a:spcPts val="0"/>
                        </a:spcAft>
                        <a:buClr>
                          <a:srgbClr val="000000"/>
                        </a:buClr>
                        <a:buSzPts val="1400"/>
                        <a:buFont typeface="Arial"/>
                        <a:buNone/>
                      </a:pPr>
                      <a:r>
                        <a:rPr lang="en-US"/>
                        <a:t>               </a:t>
                      </a:r>
                      <a:r>
                        <a:rPr lang="en-US" sz="1400" u="none" cap="none" strike="noStrike"/>
                        <a:t>Acceptable links:       </a:t>
                      </a:r>
                      <a:r>
                        <a:rPr lang="en-US" sz="1400" u="none" cap="none" strike="noStrike">
                          <a:solidFill>
                            <a:srgbClr val="00CC00"/>
                          </a:solidFill>
                        </a:rPr>
                        <a:t>7,835</a:t>
                      </a:r>
                      <a:r>
                        <a:rPr lang="en-US" sz="1400" u="none" cap="none" strike="noStrike"/>
                        <a:t> pages</a:t>
                      </a:r>
                      <a:endParaRPr sz="1400" u="none" cap="none" strike="noStrike">
                        <a:latin typeface="Calibri"/>
                        <a:ea typeface="Calibri"/>
                        <a:cs typeface="Calibri"/>
                        <a:sym typeface="Calibri"/>
                      </a:endParaRPr>
                    </a:p>
                  </a:txBody>
                  <a:tcPr marT="95250" marB="95250" marR="142875" marL="14287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7000"/>
                        </a:lnSpc>
                        <a:spcBef>
                          <a:spcPts val="0"/>
                        </a:spcBef>
                        <a:spcAft>
                          <a:spcPts val="0"/>
                        </a:spcAft>
                        <a:buClr>
                          <a:srgbClr val="000000"/>
                        </a:buClr>
                        <a:buSzPts val="1400"/>
                        <a:buFont typeface="Arial"/>
                        <a:buNone/>
                      </a:pPr>
                      <a:r>
                        <a:rPr lang="en-US" sz="1400" u="none" cap="none" strike="noStrike"/>
                        <a:t>  Long URLs          :      </a:t>
                      </a:r>
                      <a:r>
                        <a:rPr lang="en-US" sz="1400" u="none" cap="none" strike="noStrike">
                          <a:solidFill>
                            <a:srgbClr val="FF0000"/>
                          </a:solidFill>
                        </a:rPr>
                        <a:t>971</a:t>
                      </a:r>
                      <a:r>
                        <a:rPr lang="en-US" sz="1400" u="none" cap="none" strike="noStrike"/>
                        <a:t> pages</a:t>
                      </a:r>
                      <a:endParaRPr/>
                    </a:p>
                  </a:txBody>
                  <a:tcPr marT="95250" marB="9525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sp>
        <p:nvSpPr>
          <p:cNvPr id="474" name="Google Shape;474;g85199c2fb5_12_37"/>
          <p:cNvSpPr/>
          <p:nvPr/>
        </p:nvSpPr>
        <p:spPr>
          <a:xfrm>
            <a:off x="2482900" y="3159200"/>
            <a:ext cx="8379900" cy="423600"/>
          </a:xfrm>
          <a:prstGeom prst="rect">
            <a:avLst/>
          </a:prstGeom>
          <a:solidFill>
            <a:srgbClr val="FFFFFF"/>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234950" marR="0" rtl="0" algn="l">
              <a:lnSpc>
                <a:spcPct val="115000"/>
              </a:lnSpc>
              <a:spcBef>
                <a:spcPts val="0"/>
              </a:spcBef>
              <a:spcAft>
                <a:spcPts val="0"/>
              </a:spcAft>
              <a:buNone/>
            </a:pPr>
            <a:r>
              <a:rPr b="1" lang="en-US">
                <a:solidFill>
                  <a:srgbClr val="3D3D3D"/>
                </a:solidFill>
              </a:rPr>
              <a:t>Reachability</a:t>
            </a:r>
            <a:endParaRPr b="1" i="0" u="none" cap="none" strike="noStrike">
              <a:solidFill>
                <a:srgbClr val="3D3D3D"/>
              </a:solidFill>
            </a:endParaRPr>
          </a:p>
        </p:txBody>
      </p:sp>
      <p:sp>
        <p:nvSpPr>
          <p:cNvPr id="475" name="Google Shape;475;g85199c2fb5_12_37"/>
          <p:cNvSpPr/>
          <p:nvPr/>
        </p:nvSpPr>
        <p:spPr>
          <a:xfrm>
            <a:off x="2448400" y="4439538"/>
            <a:ext cx="8379900" cy="423600"/>
          </a:xfrm>
          <a:prstGeom prst="rect">
            <a:avLst/>
          </a:prstGeom>
          <a:solidFill>
            <a:srgbClr val="FFFFFF"/>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234950" marR="0" rtl="0" algn="l">
              <a:lnSpc>
                <a:spcPct val="115000"/>
              </a:lnSpc>
              <a:spcBef>
                <a:spcPts val="0"/>
              </a:spcBef>
              <a:spcAft>
                <a:spcPts val="0"/>
              </a:spcAft>
              <a:buNone/>
            </a:pPr>
            <a:r>
              <a:rPr b="1" lang="en-US">
                <a:solidFill>
                  <a:srgbClr val="3D3D3D"/>
                </a:solidFill>
              </a:rPr>
              <a:t>Long URLs</a:t>
            </a:r>
            <a:endParaRPr b="1" i="0" u="none" cap="none" strike="noStrike">
              <a:solidFill>
                <a:srgbClr val="3D3D3D"/>
              </a:solidFill>
            </a:endParaRPr>
          </a:p>
        </p:txBody>
      </p:sp>
      <p:sp>
        <p:nvSpPr>
          <p:cNvPr id="476" name="Google Shape;476;g85199c2fb5_12_37"/>
          <p:cNvSpPr/>
          <p:nvPr/>
        </p:nvSpPr>
        <p:spPr>
          <a:xfrm>
            <a:off x="2413900" y="5516075"/>
            <a:ext cx="8448900" cy="451800"/>
          </a:xfrm>
          <a:prstGeom prst="rect">
            <a:avLst/>
          </a:prstGeom>
          <a:solidFill>
            <a:srgbClr val="FFFFFF"/>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234950" marR="0" rtl="0" algn="l">
              <a:lnSpc>
                <a:spcPct val="115000"/>
              </a:lnSpc>
              <a:spcBef>
                <a:spcPts val="0"/>
              </a:spcBef>
              <a:spcAft>
                <a:spcPts val="0"/>
              </a:spcAft>
              <a:buNone/>
            </a:pPr>
            <a:r>
              <a:rPr b="1" lang="en-US">
                <a:solidFill>
                  <a:srgbClr val="3D3D3D"/>
                </a:solidFill>
              </a:rPr>
              <a:t>Many links</a:t>
            </a:r>
            <a:endParaRPr b="1" i="0" u="none" cap="none" strike="noStrike">
              <a:solidFill>
                <a:srgbClr val="3D3D3D"/>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0" name="Shape 480"/>
        <p:cNvGrpSpPr/>
        <p:nvPr/>
      </p:nvGrpSpPr>
      <p:grpSpPr>
        <a:xfrm>
          <a:off x="0" y="0"/>
          <a:ext cx="0" cy="0"/>
          <a:chOff x="0" y="0"/>
          <a:chExt cx="0" cy="0"/>
        </a:xfrm>
      </p:grpSpPr>
      <p:sp>
        <p:nvSpPr>
          <p:cNvPr id="481" name="Google Shape;481;g84f826d8fa_6_82"/>
          <p:cNvSpPr txBox="1"/>
          <p:nvPr>
            <p:ph type="title"/>
          </p:nvPr>
        </p:nvSpPr>
        <p:spPr>
          <a:xfrm>
            <a:off x="4048237" y="492125"/>
            <a:ext cx="4095525" cy="10137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SzPts val="1800"/>
              <a:buNone/>
            </a:pPr>
            <a:r>
              <a:rPr lang="en-US" sz="2700">
                <a:latin typeface="Arial"/>
                <a:ea typeface="Arial"/>
                <a:cs typeface="Arial"/>
                <a:sym typeface="Arial"/>
              </a:rPr>
              <a:t>Recommended actions</a:t>
            </a:r>
            <a:endParaRPr sz="2700">
              <a:latin typeface="Arial"/>
              <a:ea typeface="Arial"/>
              <a:cs typeface="Arial"/>
              <a:sym typeface="Arial"/>
            </a:endParaRPr>
          </a:p>
        </p:txBody>
      </p:sp>
      <p:sp>
        <p:nvSpPr>
          <p:cNvPr id="482" name="Google Shape;482;g84f826d8fa_6_82"/>
          <p:cNvSpPr txBox="1"/>
          <p:nvPr/>
        </p:nvSpPr>
        <p:spPr>
          <a:xfrm>
            <a:off x="1385889" y="2528888"/>
            <a:ext cx="1600200" cy="338554"/>
          </a:xfrm>
          <a:prstGeom prst="rect">
            <a:avLst/>
          </a:prstGeom>
          <a:noFill/>
          <a:ln>
            <a:noFill/>
          </a:ln>
          <a:effectLst>
            <a:outerShdw blurRad="149987" algn="ctr" dir="8460000" dist="250190">
              <a:srgbClr val="000000">
                <a:alpha val="27843"/>
              </a:srgbClr>
            </a:outerShdw>
          </a:effectLst>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600" u="none" cap="none" strike="noStrike">
                <a:solidFill>
                  <a:srgbClr val="FF0000"/>
                </a:solidFill>
                <a:latin typeface="Arial"/>
                <a:ea typeface="Arial"/>
                <a:cs typeface="Arial"/>
                <a:sym typeface="Arial"/>
              </a:rPr>
              <a:t>Fix broken links</a:t>
            </a:r>
            <a:endParaRPr/>
          </a:p>
        </p:txBody>
      </p:sp>
      <p:sp>
        <p:nvSpPr>
          <p:cNvPr id="483" name="Google Shape;483;g84f826d8fa_6_82"/>
          <p:cNvSpPr txBox="1"/>
          <p:nvPr/>
        </p:nvSpPr>
        <p:spPr>
          <a:xfrm>
            <a:off x="2185989" y="3259723"/>
            <a:ext cx="3514724" cy="338554"/>
          </a:xfrm>
          <a:prstGeom prst="rect">
            <a:avLst/>
          </a:prstGeom>
          <a:noFill/>
          <a:ln>
            <a:noFill/>
          </a:ln>
          <a:effectLst>
            <a:outerShdw blurRad="149987" algn="ctr" dir="8460000" dist="250190">
              <a:srgbClr val="000000">
                <a:alpha val="27843"/>
              </a:srgbClr>
            </a:outerShdw>
          </a:effectLst>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600" u="none" cap="none" strike="noStrike">
                <a:solidFill>
                  <a:srgbClr val="FF0000"/>
                </a:solidFill>
                <a:latin typeface="Arial"/>
                <a:ea typeface="Arial"/>
                <a:cs typeface="Arial"/>
                <a:sym typeface="Arial"/>
              </a:rPr>
              <a:t>Add links to dead end pages</a:t>
            </a:r>
            <a:endParaRPr/>
          </a:p>
        </p:txBody>
      </p:sp>
      <p:sp>
        <p:nvSpPr>
          <p:cNvPr id="484" name="Google Shape;484;g84f826d8fa_6_82"/>
          <p:cNvSpPr txBox="1"/>
          <p:nvPr/>
        </p:nvSpPr>
        <p:spPr>
          <a:xfrm>
            <a:off x="1385889" y="4140785"/>
            <a:ext cx="3514724" cy="338554"/>
          </a:xfrm>
          <a:prstGeom prst="rect">
            <a:avLst/>
          </a:prstGeom>
          <a:noFill/>
          <a:ln>
            <a:noFill/>
          </a:ln>
          <a:effectLst>
            <a:outerShdw blurRad="149987" algn="ctr" dir="8460000" dist="250190">
              <a:srgbClr val="000000">
                <a:alpha val="27843"/>
              </a:srgbClr>
            </a:outerShdw>
          </a:effectLst>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600" u="none" cap="none" strike="noStrike">
                <a:solidFill>
                  <a:srgbClr val="FF0000"/>
                </a:solidFill>
                <a:latin typeface="Arial"/>
                <a:ea typeface="Arial"/>
                <a:cs typeface="Arial"/>
                <a:sym typeface="Arial"/>
              </a:rPr>
              <a:t>Improve error page</a:t>
            </a:r>
            <a:endParaRPr/>
          </a:p>
        </p:txBody>
      </p:sp>
      <p:sp>
        <p:nvSpPr>
          <p:cNvPr id="485" name="Google Shape;485;g84f826d8fa_6_82"/>
          <p:cNvSpPr txBox="1"/>
          <p:nvPr/>
        </p:nvSpPr>
        <p:spPr>
          <a:xfrm>
            <a:off x="3943351" y="2227324"/>
            <a:ext cx="4805363" cy="338554"/>
          </a:xfrm>
          <a:prstGeom prst="rect">
            <a:avLst/>
          </a:prstGeom>
          <a:noFill/>
          <a:ln>
            <a:noFill/>
          </a:ln>
          <a:effectLst>
            <a:outerShdw blurRad="149987" algn="ctr" dir="8460000" dist="250190">
              <a:srgbClr val="000000">
                <a:alpha val="27843"/>
              </a:srgbClr>
            </a:outerShdw>
          </a:effectLst>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600" u="none" cap="none" strike="noStrike">
                <a:solidFill>
                  <a:srgbClr val="FF0000"/>
                </a:solidFill>
                <a:latin typeface="Arial"/>
                <a:ea typeface="Arial"/>
                <a:cs typeface="Arial"/>
                <a:sym typeface="Arial"/>
              </a:rPr>
              <a:t>Reduce number of links on designated pages</a:t>
            </a:r>
            <a:endParaRPr/>
          </a:p>
        </p:txBody>
      </p:sp>
      <p:sp>
        <p:nvSpPr>
          <p:cNvPr id="486" name="Google Shape;486;g84f826d8fa_6_82"/>
          <p:cNvSpPr txBox="1"/>
          <p:nvPr/>
        </p:nvSpPr>
        <p:spPr>
          <a:xfrm>
            <a:off x="8838973" y="4618747"/>
            <a:ext cx="4805363" cy="33855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600" u="none" cap="none" strike="noStrike">
                <a:solidFill>
                  <a:srgbClr val="FF0000"/>
                </a:solidFill>
                <a:latin typeface="Arial"/>
                <a:ea typeface="Arial"/>
                <a:cs typeface="Arial"/>
                <a:sym typeface="Arial"/>
              </a:rPr>
              <a:t>Fix server errors</a:t>
            </a:r>
            <a:endParaRPr/>
          </a:p>
        </p:txBody>
      </p:sp>
      <p:sp>
        <p:nvSpPr>
          <p:cNvPr id="487" name="Google Shape;487;g84f826d8fa_6_82"/>
          <p:cNvSpPr txBox="1"/>
          <p:nvPr/>
        </p:nvSpPr>
        <p:spPr>
          <a:xfrm>
            <a:off x="4255293" y="4588878"/>
            <a:ext cx="2890839" cy="338554"/>
          </a:xfrm>
          <a:prstGeom prst="rect">
            <a:avLst/>
          </a:prstGeom>
          <a:noFill/>
          <a:ln>
            <a:noFill/>
          </a:ln>
          <a:effectLst>
            <a:outerShdw blurRad="149987" algn="ctr" dir="8460000" dist="250190">
              <a:srgbClr val="000000">
                <a:alpha val="27843"/>
              </a:srgbClr>
            </a:outerShdw>
          </a:effectLst>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600" u="none" cap="none" strike="noStrike">
                <a:solidFill>
                  <a:srgbClr val="FF0000"/>
                </a:solidFill>
                <a:latin typeface="Arial"/>
                <a:ea typeface="Arial"/>
                <a:cs typeface="Arial"/>
                <a:sym typeface="Arial"/>
              </a:rPr>
              <a:t>Replace generic anchor text</a:t>
            </a:r>
            <a:endParaRPr/>
          </a:p>
        </p:txBody>
      </p:sp>
      <p:sp>
        <p:nvSpPr>
          <p:cNvPr id="488" name="Google Shape;488;g84f826d8fa_6_82"/>
          <p:cNvSpPr txBox="1"/>
          <p:nvPr/>
        </p:nvSpPr>
        <p:spPr>
          <a:xfrm>
            <a:off x="6741317" y="2909239"/>
            <a:ext cx="4805362" cy="338554"/>
          </a:xfrm>
          <a:prstGeom prst="rect">
            <a:avLst/>
          </a:prstGeom>
          <a:noFill/>
          <a:ln>
            <a:noFill/>
          </a:ln>
          <a:effectLst>
            <a:outerShdw blurRad="149987" algn="ctr" dir="8460000" dist="250190">
              <a:srgbClr val="000000">
                <a:alpha val="27843"/>
              </a:srgbClr>
            </a:outerShdw>
          </a:effectLst>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600" u="none" cap="none" strike="noStrike">
                <a:solidFill>
                  <a:srgbClr val="FF0000"/>
                </a:solidFill>
                <a:latin typeface="Arial"/>
                <a:ea typeface="Arial"/>
                <a:cs typeface="Arial"/>
                <a:sym typeface="Arial"/>
              </a:rPr>
              <a:t>Give each page a unique meta description</a:t>
            </a:r>
            <a:endParaRPr/>
          </a:p>
        </p:txBody>
      </p:sp>
      <p:sp>
        <p:nvSpPr>
          <p:cNvPr id="489" name="Google Shape;489;g84f826d8fa_6_82"/>
          <p:cNvSpPr txBox="1"/>
          <p:nvPr/>
        </p:nvSpPr>
        <p:spPr>
          <a:xfrm>
            <a:off x="5453506" y="3760431"/>
            <a:ext cx="4805362" cy="338554"/>
          </a:xfrm>
          <a:prstGeom prst="rect">
            <a:avLst/>
          </a:prstGeom>
          <a:noFill/>
          <a:ln>
            <a:noFill/>
          </a:ln>
          <a:effectLst>
            <a:outerShdw blurRad="149987" algn="ctr" dir="8460000" dist="250190">
              <a:srgbClr val="000000">
                <a:alpha val="27843"/>
              </a:srgbClr>
            </a:outerShdw>
          </a:effectLst>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600" u="none" cap="none" strike="noStrike">
                <a:solidFill>
                  <a:srgbClr val="FF0000"/>
                </a:solidFill>
                <a:latin typeface="Arial"/>
                <a:ea typeface="Arial"/>
                <a:cs typeface="Arial"/>
                <a:sym typeface="Arial"/>
              </a:rPr>
              <a:t>Add on-site links to important pages</a:t>
            </a:r>
            <a:endParaRPr/>
          </a:p>
        </p:txBody>
      </p:sp>
      <p:sp>
        <p:nvSpPr>
          <p:cNvPr id="490" name="Google Shape;490;g84f826d8fa_6_82"/>
          <p:cNvSpPr txBox="1"/>
          <p:nvPr/>
        </p:nvSpPr>
        <p:spPr>
          <a:xfrm>
            <a:off x="6741317" y="5701358"/>
            <a:ext cx="4805362" cy="338554"/>
          </a:xfrm>
          <a:prstGeom prst="rect">
            <a:avLst/>
          </a:prstGeom>
          <a:noFill/>
          <a:ln>
            <a:noFill/>
          </a:ln>
          <a:effectLst>
            <a:outerShdw blurRad="149987" algn="ctr" dir="8460000" dist="250190">
              <a:srgbClr val="000000">
                <a:alpha val="27843"/>
              </a:srgbClr>
            </a:outerShdw>
          </a:effectLst>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600" u="none" cap="none" strike="noStrike">
                <a:solidFill>
                  <a:srgbClr val="FF0000"/>
                </a:solidFill>
                <a:latin typeface="Arial"/>
                <a:ea typeface="Arial"/>
                <a:cs typeface="Arial"/>
                <a:sym typeface="Arial"/>
              </a:rPr>
              <a:t>Remove insecure meta tags</a:t>
            </a:r>
            <a:endParaRPr/>
          </a:p>
        </p:txBody>
      </p:sp>
      <p:sp>
        <p:nvSpPr>
          <p:cNvPr id="491" name="Google Shape;491;g84f826d8fa_6_82"/>
          <p:cNvSpPr txBox="1"/>
          <p:nvPr/>
        </p:nvSpPr>
        <p:spPr>
          <a:xfrm>
            <a:off x="1290637" y="5307786"/>
            <a:ext cx="4805362" cy="338554"/>
          </a:xfrm>
          <a:prstGeom prst="rect">
            <a:avLst/>
          </a:prstGeom>
          <a:noFill/>
          <a:ln>
            <a:noFill/>
          </a:ln>
          <a:effectLst>
            <a:outerShdw blurRad="149987" algn="ctr" dir="8460000" dist="250190">
              <a:srgbClr val="000000">
                <a:alpha val="27843"/>
              </a:srgbClr>
            </a:outerShdw>
          </a:effectLst>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600" u="none" cap="none" strike="noStrike">
                <a:solidFill>
                  <a:srgbClr val="FF0000"/>
                </a:solidFill>
                <a:latin typeface="Arial"/>
                <a:ea typeface="Arial"/>
                <a:cs typeface="Arial"/>
                <a:sym typeface="Arial"/>
              </a:rPr>
              <a:t>Add links to hard-to-find pages</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5" name="Shape 495"/>
        <p:cNvGrpSpPr/>
        <p:nvPr/>
      </p:nvGrpSpPr>
      <p:grpSpPr>
        <a:xfrm>
          <a:off x="0" y="0"/>
          <a:ext cx="0" cy="0"/>
          <a:chOff x="0" y="0"/>
          <a:chExt cx="0" cy="0"/>
        </a:xfrm>
      </p:grpSpPr>
      <p:sp>
        <p:nvSpPr>
          <p:cNvPr id="496" name="Google Shape;496;g85199c2fb5_9_31"/>
          <p:cNvSpPr txBox="1"/>
          <p:nvPr>
            <p:ph type="title"/>
          </p:nvPr>
        </p:nvSpPr>
        <p:spPr>
          <a:xfrm>
            <a:off x="581192" y="702156"/>
            <a:ext cx="11029500" cy="10137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None/>
            </a:pPr>
            <a:r>
              <a:rPr lang="en-US"/>
              <a:t>Summary of the research results</a:t>
            </a:r>
            <a:endParaRPr/>
          </a:p>
        </p:txBody>
      </p:sp>
      <p:pic>
        <p:nvPicPr>
          <p:cNvPr id="497" name="Google Shape;497;g85199c2fb5_9_31"/>
          <p:cNvPicPr preferRelativeResize="0"/>
          <p:nvPr/>
        </p:nvPicPr>
        <p:blipFill>
          <a:blip r:embed="rId3">
            <a:alphaModFix/>
          </a:blip>
          <a:stretch>
            <a:fillRect/>
          </a:stretch>
        </p:blipFill>
        <p:spPr>
          <a:xfrm>
            <a:off x="9378900" y="2062225"/>
            <a:ext cx="1829700" cy="1219800"/>
          </a:xfrm>
          <a:prstGeom prst="rect">
            <a:avLst/>
          </a:prstGeom>
          <a:noFill/>
          <a:ln>
            <a:noFill/>
          </a:ln>
        </p:spPr>
      </p:pic>
      <p:cxnSp>
        <p:nvCxnSpPr>
          <p:cNvPr id="498" name="Google Shape;498;g85199c2fb5_9_31"/>
          <p:cNvCxnSpPr/>
          <p:nvPr/>
        </p:nvCxnSpPr>
        <p:spPr>
          <a:xfrm>
            <a:off x="9516900" y="3540925"/>
            <a:ext cx="1691700" cy="0"/>
          </a:xfrm>
          <a:prstGeom prst="straightConnector1">
            <a:avLst/>
          </a:prstGeom>
          <a:noFill/>
          <a:ln cap="flat" cmpd="sng" w="9525">
            <a:solidFill>
              <a:srgbClr val="695D46"/>
            </a:solidFill>
            <a:prstDash val="solid"/>
            <a:round/>
            <a:headEnd len="med" w="med" type="none"/>
            <a:tailEnd len="med" w="med" type="none"/>
          </a:ln>
        </p:spPr>
      </p:cxnSp>
      <p:sp>
        <p:nvSpPr>
          <p:cNvPr id="499" name="Google Shape;499;g85199c2fb5_9_31"/>
          <p:cNvSpPr txBox="1"/>
          <p:nvPr/>
        </p:nvSpPr>
        <p:spPr>
          <a:xfrm>
            <a:off x="9399750" y="3719100"/>
            <a:ext cx="2078400" cy="25551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US" sz="1100">
                <a:highlight>
                  <a:srgbClr val="FFFFFF"/>
                </a:highlight>
                <a:latin typeface="Open Sans"/>
                <a:ea typeface="Open Sans"/>
                <a:cs typeface="Open Sans"/>
                <a:sym typeface="Open Sans"/>
              </a:rPr>
              <a:t>FIDELITY WEBSITE AUDIT</a:t>
            </a:r>
            <a:endParaRPr b="1" sz="1100">
              <a:highlight>
                <a:srgbClr val="FFFFFF"/>
              </a:highlight>
              <a:latin typeface="Open Sans"/>
              <a:ea typeface="Open Sans"/>
              <a:cs typeface="Open Sans"/>
              <a:sym typeface="Open Sans"/>
            </a:endParaRPr>
          </a:p>
          <a:p>
            <a:pPr indent="0" lvl="0" marL="0" rtl="0" algn="ctr">
              <a:lnSpc>
                <a:spcPct val="150000"/>
              </a:lnSpc>
              <a:spcBef>
                <a:spcPts val="0"/>
              </a:spcBef>
              <a:spcAft>
                <a:spcPts val="0"/>
              </a:spcAft>
              <a:buNone/>
            </a:pPr>
            <a:r>
              <a:t/>
            </a:r>
            <a:endParaRPr b="1" sz="1100">
              <a:highlight>
                <a:srgbClr val="FFFFFF"/>
              </a:highlight>
              <a:latin typeface="Open Sans"/>
              <a:ea typeface="Open Sans"/>
              <a:cs typeface="Open Sans"/>
              <a:sym typeface="Open Sans"/>
            </a:endParaRPr>
          </a:p>
          <a:p>
            <a:pPr indent="0" lvl="0" marL="0" rtl="0" algn="just">
              <a:lnSpc>
                <a:spcPct val="200000"/>
              </a:lnSpc>
              <a:spcBef>
                <a:spcPts val="0"/>
              </a:spcBef>
              <a:spcAft>
                <a:spcPts val="0"/>
              </a:spcAft>
              <a:buNone/>
            </a:pPr>
            <a:r>
              <a:rPr b="1" i="1" lang="en-US" sz="1100">
                <a:highlight>
                  <a:srgbClr val="FFFFFF"/>
                </a:highlight>
                <a:latin typeface="Open Sans"/>
                <a:ea typeface="Open Sans"/>
                <a:cs typeface="Open Sans"/>
                <a:sym typeface="Open Sans"/>
              </a:rPr>
              <a:t>Identified areas to improve in terms of site SEO, performance, HTML tags</a:t>
            </a:r>
            <a:endParaRPr b="1" i="1" sz="1100">
              <a:highlight>
                <a:srgbClr val="FFFFFF"/>
              </a:highlight>
              <a:latin typeface="Open Sans"/>
              <a:ea typeface="Open Sans"/>
              <a:cs typeface="Open Sans"/>
              <a:sym typeface="Open Sans"/>
            </a:endParaRPr>
          </a:p>
        </p:txBody>
      </p:sp>
      <p:sp>
        <p:nvSpPr>
          <p:cNvPr id="500" name="Google Shape;500;g85199c2fb5_9_31"/>
          <p:cNvSpPr txBox="1"/>
          <p:nvPr/>
        </p:nvSpPr>
        <p:spPr>
          <a:xfrm>
            <a:off x="614800" y="3808850"/>
            <a:ext cx="2157900" cy="17463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US" sz="1100">
                <a:highlight>
                  <a:srgbClr val="FFFFFF"/>
                </a:highlight>
                <a:latin typeface="Open Sans"/>
                <a:ea typeface="Open Sans"/>
                <a:cs typeface="Open Sans"/>
                <a:sym typeface="Open Sans"/>
              </a:rPr>
              <a:t>SOCIAL MEDIA ANALYTICS</a:t>
            </a:r>
            <a:endParaRPr b="1" sz="1100">
              <a:highlight>
                <a:srgbClr val="FFFFFF"/>
              </a:highlight>
              <a:latin typeface="Open Sans"/>
              <a:ea typeface="Open Sans"/>
              <a:cs typeface="Open Sans"/>
              <a:sym typeface="Open Sans"/>
            </a:endParaRPr>
          </a:p>
          <a:p>
            <a:pPr indent="0" lvl="0" marL="0" rtl="0" algn="l">
              <a:lnSpc>
                <a:spcPct val="150000"/>
              </a:lnSpc>
              <a:spcBef>
                <a:spcPts val="0"/>
              </a:spcBef>
              <a:spcAft>
                <a:spcPts val="0"/>
              </a:spcAft>
              <a:buNone/>
            </a:pPr>
            <a:r>
              <a:t/>
            </a:r>
            <a:endParaRPr b="1" sz="1100">
              <a:highlight>
                <a:srgbClr val="FFFFFF"/>
              </a:highlight>
              <a:latin typeface="Open Sans"/>
              <a:ea typeface="Open Sans"/>
              <a:cs typeface="Open Sans"/>
              <a:sym typeface="Open Sans"/>
            </a:endParaRPr>
          </a:p>
          <a:p>
            <a:pPr indent="0" lvl="0" marL="0" rtl="0" algn="just">
              <a:lnSpc>
                <a:spcPct val="200000"/>
              </a:lnSpc>
              <a:spcBef>
                <a:spcPts val="0"/>
              </a:spcBef>
              <a:spcAft>
                <a:spcPts val="0"/>
              </a:spcAft>
              <a:buNone/>
            </a:pPr>
            <a:r>
              <a:rPr b="1" i="1" lang="en-US" sz="1100">
                <a:highlight>
                  <a:srgbClr val="FFFFFF"/>
                </a:highlight>
                <a:latin typeface="Open Sans"/>
                <a:ea typeface="Open Sans"/>
                <a:cs typeface="Open Sans"/>
                <a:sym typeface="Open Sans"/>
              </a:rPr>
              <a:t>Identified the top articles, videos, top trends from Youtube, Reddit and Twitter</a:t>
            </a:r>
            <a:endParaRPr b="1" i="1" sz="1100">
              <a:highlight>
                <a:srgbClr val="FFFFFF"/>
              </a:highlight>
              <a:latin typeface="Open Sans"/>
              <a:ea typeface="Open Sans"/>
              <a:cs typeface="Open Sans"/>
              <a:sym typeface="Open Sans"/>
            </a:endParaRPr>
          </a:p>
        </p:txBody>
      </p:sp>
      <p:cxnSp>
        <p:nvCxnSpPr>
          <p:cNvPr id="501" name="Google Shape;501;g85199c2fb5_9_31"/>
          <p:cNvCxnSpPr/>
          <p:nvPr/>
        </p:nvCxnSpPr>
        <p:spPr>
          <a:xfrm flipH="1" rot="10800000">
            <a:off x="692125" y="3614450"/>
            <a:ext cx="1960200" cy="26100"/>
          </a:xfrm>
          <a:prstGeom prst="straightConnector1">
            <a:avLst/>
          </a:prstGeom>
          <a:noFill/>
          <a:ln cap="flat" cmpd="sng" w="9525">
            <a:solidFill>
              <a:srgbClr val="695D46"/>
            </a:solidFill>
            <a:prstDash val="solid"/>
            <a:round/>
            <a:headEnd len="med" w="med" type="none"/>
            <a:tailEnd len="med" w="med" type="none"/>
          </a:ln>
        </p:spPr>
      </p:cxnSp>
      <p:pic>
        <p:nvPicPr>
          <p:cNvPr id="502" name="Google Shape;502;g85199c2fb5_9_31"/>
          <p:cNvPicPr preferRelativeResize="0"/>
          <p:nvPr/>
        </p:nvPicPr>
        <p:blipFill>
          <a:blip r:embed="rId4">
            <a:alphaModFix/>
          </a:blip>
          <a:stretch>
            <a:fillRect/>
          </a:stretch>
        </p:blipFill>
        <p:spPr>
          <a:xfrm>
            <a:off x="657398" y="2078200"/>
            <a:ext cx="2242050" cy="1260541"/>
          </a:xfrm>
          <a:prstGeom prst="rect">
            <a:avLst/>
          </a:prstGeom>
          <a:noFill/>
          <a:ln>
            <a:noFill/>
          </a:ln>
        </p:spPr>
      </p:pic>
      <p:sp>
        <p:nvSpPr>
          <p:cNvPr id="503" name="Google Shape;503;g85199c2fb5_9_31"/>
          <p:cNvSpPr txBox="1"/>
          <p:nvPr/>
        </p:nvSpPr>
        <p:spPr>
          <a:xfrm>
            <a:off x="3554175" y="3747425"/>
            <a:ext cx="2241900" cy="16290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US" sz="1100">
                <a:highlight>
                  <a:srgbClr val="FFFFFF"/>
                </a:highlight>
                <a:latin typeface="Open Sans"/>
                <a:ea typeface="Open Sans"/>
                <a:cs typeface="Open Sans"/>
                <a:sym typeface="Open Sans"/>
              </a:rPr>
              <a:t>SEARCH ENGINE ANALYTICS</a:t>
            </a:r>
            <a:endParaRPr b="1" sz="1100">
              <a:highlight>
                <a:srgbClr val="FFFFFF"/>
              </a:highlight>
              <a:latin typeface="Open Sans"/>
              <a:ea typeface="Open Sans"/>
              <a:cs typeface="Open Sans"/>
              <a:sym typeface="Open Sans"/>
            </a:endParaRPr>
          </a:p>
          <a:p>
            <a:pPr indent="0" lvl="0" marL="0" rtl="0" algn="l">
              <a:lnSpc>
                <a:spcPct val="150000"/>
              </a:lnSpc>
              <a:spcBef>
                <a:spcPts val="0"/>
              </a:spcBef>
              <a:spcAft>
                <a:spcPts val="0"/>
              </a:spcAft>
              <a:buNone/>
            </a:pPr>
            <a:r>
              <a:t/>
            </a:r>
            <a:endParaRPr b="1" sz="1100">
              <a:highlight>
                <a:srgbClr val="FFFFFF"/>
              </a:highlight>
              <a:latin typeface="Open Sans"/>
              <a:ea typeface="Open Sans"/>
              <a:cs typeface="Open Sans"/>
              <a:sym typeface="Open Sans"/>
            </a:endParaRPr>
          </a:p>
          <a:p>
            <a:pPr indent="0" lvl="0" marL="0" rtl="0" algn="just">
              <a:lnSpc>
                <a:spcPct val="200000"/>
              </a:lnSpc>
              <a:spcBef>
                <a:spcPts val="0"/>
              </a:spcBef>
              <a:spcAft>
                <a:spcPts val="0"/>
              </a:spcAft>
              <a:buNone/>
            </a:pPr>
            <a:r>
              <a:rPr b="1" i="1" lang="en-US" sz="1100">
                <a:highlight>
                  <a:srgbClr val="FFFFFF"/>
                </a:highlight>
                <a:latin typeface="Open Sans"/>
                <a:ea typeface="Open Sans"/>
                <a:cs typeface="Open Sans"/>
                <a:sym typeface="Open Sans"/>
              </a:rPr>
              <a:t>Identified top trends, search queries related to Investment</a:t>
            </a:r>
            <a:endParaRPr b="1" i="1" sz="1100">
              <a:highlight>
                <a:srgbClr val="FFFFFF"/>
              </a:highlight>
              <a:latin typeface="Open Sans"/>
              <a:ea typeface="Open Sans"/>
              <a:cs typeface="Open Sans"/>
              <a:sym typeface="Open Sans"/>
            </a:endParaRPr>
          </a:p>
        </p:txBody>
      </p:sp>
      <p:cxnSp>
        <p:nvCxnSpPr>
          <p:cNvPr id="504" name="Google Shape;504;g85199c2fb5_9_31"/>
          <p:cNvCxnSpPr/>
          <p:nvPr/>
        </p:nvCxnSpPr>
        <p:spPr>
          <a:xfrm flipH="1" rot="10800000">
            <a:off x="3591950" y="3595475"/>
            <a:ext cx="1905300" cy="18900"/>
          </a:xfrm>
          <a:prstGeom prst="straightConnector1">
            <a:avLst/>
          </a:prstGeom>
          <a:noFill/>
          <a:ln cap="flat" cmpd="sng" w="9525">
            <a:solidFill>
              <a:srgbClr val="695D46"/>
            </a:solidFill>
            <a:prstDash val="solid"/>
            <a:round/>
            <a:headEnd len="med" w="med" type="none"/>
            <a:tailEnd len="med" w="med" type="none"/>
          </a:ln>
        </p:spPr>
      </p:cxnSp>
      <p:pic>
        <p:nvPicPr>
          <p:cNvPr id="505" name="Google Shape;505;g85199c2fb5_9_31"/>
          <p:cNvPicPr preferRelativeResize="0"/>
          <p:nvPr/>
        </p:nvPicPr>
        <p:blipFill>
          <a:blip r:embed="rId5">
            <a:alphaModFix/>
          </a:blip>
          <a:stretch>
            <a:fillRect/>
          </a:stretch>
        </p:blipFill>
        <p:spPr>
          <a:xfrm>
            <a:off x="3554175" y="2196650"/>
            <a:ext cx="1829700" cy="914839"/>
          </a:xfrm>
          <a:prstGeom prst="rect">
            <a:avLst/>
          </a:prstGeom>
          <a:noFill/>
          <a:ln>
            <a:noFill/>
          </a:ln>
        </p:spPr>
      </p:pic>
      <p:sp>
        <p:nvSpPr>
          <p:cNvPr id="506" name="Google Shape;506;g85199c2fb5_9_31"/>
          <p:cNvSpPr txBox="1"/>
          <p:nvPr/>
        </p:nvSpPr>
        <p:spPr>
          <a:xfrm>
            <a:off x="6501338" y="3747425"/>
            <a:ext cx="2157900" cy="27225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US" sz="1100">
                <a:highlight>
                  <a:srgbClr val="FFFFFF"/>
                </a:highlight>
                <a:latin typeface="Open Sans"/>
                <a:ea typeface="Open Sans"/>
                <a:cs typeface="Open Sans"/>
                <a:sym typeface="Open Sans"/>
              </a:rPr>
              <a:t>COMPETITOR ANALYTICS</a:t>
            </a:r>
            <a:endParaRPr b="1" sz="1100">
              <a:highlight>
                <a:srgbClr val="FFFFFF"/>
              </a:highlight>
              <a:latin typeface="Open Sans"/>
              <a:ea typeface="Open Sans"/>
              <a:cs typeface="Open Sans"/>
              <a:sym typeface="Open Sans"/>
            </a:endParaRPr>
          </a:p>
          <a:p>
            <a:pPr indent="0" lvl="0" marL="0" rtl="0" algn="ctr">
              <a:lnSpc>
                <a:spcPct val="150000"/>
              </a:lnSpc>
              <a:spcBef>
                <a:spcPts val="0"/>
              </a:spcBef>
              <a:spcAft>
                <a:spcPts val="0"/>
              </a:spcAft>
              <a:buNone/>
            </a:pPr>
            <a:r>
              <a:t/>
            </a:r>
            <a:endParaRPr b="1" sz="1100">
              <a:highlight>
                <a:srgbClr val="FFFFFF"/>
              </a:highlight>
              <a:latin typeface="Open Sans"/>
              <a:ea typeface="Open Sans"/>
              <a:cs typeface="Open Sans"/>
              <a:sym typeface="Open Sans"/>
            </a:endParaRPr>
          </a:p>
          <a:p>
            <a:pPr indent="0" lvl="0" marL="0" rtl="0" algn="just">
              <a:lnSpc>
                <a:spcPct val="200000"/>
              </a:lnSpc>
              <a:spcBef>
                <a:spcPts val="0"/>
              </a:spcBef>
              <a:spcAft>
                <a:spcPts val="0"/>
              </a:spcAft>
              <a:buNone/>
            </a:pPr>
            <a:r>
              <a:rPr b="1" i="1" lang="en-US" sz="1100">
                <a:highlight>
                  <a:srgbClr val="FFFFFF"/>
                </a:highlight>
                <a:latin typeface="Open Sans"/>
                <a:ea typeface="Open Sans"/>
                <a:cs typeface="Open Sans"/>
                <a:sym typeface="Open Sans"/>
              </a:rPr>
              <a:t>Identified the top keywords and products that are engaged the most in the competitor websites </a:t>
            </a:r>
            <a:endParaRPr b="1" i="1" sz="1100">
              <a:highlight>
                <a:srgbClr val="FFFFFF"/>
              </a:highlight>
              <a:latin typeface="Open Sans"/>
              <a:ea typeface="Open Sans"/>
              <a:cs typeface="Open Sans"/>
              <a:sym typeface="Open Sans"/>
            </a:endParaRPr>
          </a:p>
          <a:p>
            <a:pPr indent="0" lvl="0" marL="0" rtl="0" algn="ctr">
              <a:lnSpc>
                <a:spcPct val="150000"/>
              </a:lnSpc>
              <a:spcBef>
                <a:spcPts val="0"/>
              </a:spcBef>
              <a:spcAft>
                <a:spcPts val="0"/>
              </a:spcAft>
              <a:buNone/>
            </a:pPr>
            <a:r>
              <a:t/>
            </a:r>
            <a:endParaRPr b="1" sz="1100">
              <a:highlight>
                <a:srgbClr val="FFFFFF"/>
              </a:highlight>
              <a:latin typeface="Open Sans"/>
              <a:ea typeface="Open Sans"/>
              <a:cs typeface="Open Sans"/>
              <a:sym typeface="Open Sans"/>
            </a:endParaRPr>
          </a:p>
          <a:p>
            <a:pPr indent="0" lvl="0" marL="0" rtl="0" algn="ctr">
              <a:lnSpc>
                <a:spcPct val="150000"/>
              </a:lnSpc>
              <a:spcBef>
                <a:spcPts val="0"/>
              </a:spcBef>
              <a:spcAft>
                <a:spcPts val="0"/>
              </a:spcAft>
              <a:buNone/>
            </a:pPr>
            <a:r>
              <a:t/>
            </a:r>
            <a:endParaRPr b="1" sz="1100">
              <a:highlight>
                <a:srgbClr val="FFFFFF"/>
              </a:highlight>
              <a:latin typeface="Open Sans"/>
              <a:ea typeface="Open Sans"/>
              <a:cs typeface="Open Sans"/>
              <a:sym typeface="Open Sans"/>
            </a:endParaRPr>
          </a:p>
        </p:txBody>
      </p:sp>
      <p:cxnSp>
        <p:nvCxnSpPr>
          <p:cNvPr id="507" name="Google Shape;507;g85199c2fb5_9_31"/>
          <p:cNvCxnSpPr/>
          <p:nvPr/>
        </p:nvCxnSpPr>
        <p:spPr>
          <a:xfrm>
            <a:off x="6492813" y="3561350"/>
            <a:ext cx="1937100" cy="18900"/>
          </a:xfrm>
          <a:prstGeom prst="straightConnector1">
            <a:avLst/>
          </a:prstGeom>
          <a:noFill/>
          <a:ln cap="flat" cmpd="sng" w="9525">
            <a:solidFill>
              <a:srgbClr val="695D46"/>
            </a:solidFill>
            <a:prstDash val="solid"/>
            <a:round/>
            <a:headEnd len="med" w="med" type="none"/>
            <a:tailEnd len="med" w="med" type="none"/>
          </a:ln>
        </p:spPr>
      </p:cxnSp>
      <p:pic>
        <p:nvPicPr>
          <p:cNvPr id="508" name="Google Shape;508;g85199c2fb5_9_31"/>
          <p:cNvPicPr preferRelativeResize="0"/>
          <p:nvPr/>
        </p:nvPicPr>
        <p:blipFill>
          <a:blip r:embed="rId6">
            <a:alphaModFix/>
          </a:blip>
          <a:stretch>
            <a:fillRect/>
          </a:stretch>
        </p:blipFill>
        <p:spPr>
          <a:xfrm>
            <a:off x="6592438" y="1828162"/>
            <a:ext cx="1628900" cy="16289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2" name="Shape 512"/>
        <p:cNvGrpSpPr/>
        <p:nvPr/>
      </p:nvGrpSpPr>
      <p:grpSpPr>
        <a:xfrm>
          <a:off x="0" y="0"/>
          <a:ext cx="0" cy="0"/>
          <a:chOff x="0" y="0"/>
          <a:chExt cx="0" cy="0"/>
        </a:xfrm>
      </p:grpSpPr>
      <p:pic>
        <p:nvPicPr>
          <p:cNvPr id="513" name="Google Shape;513;g85199c2fb5_0_5"/>
          <p:cNvPicPr preferRelativeResize="0"/>
          <p:nvPr/>
        </p:nvPicPr>
        <p:blipFill rotWithShape="1">
          <a:blip r:embed="rId3">
            <a:alphaModFix/>
          </a:blip>
          <a:srcRect b="5466" l="0" r="1526" t="9383"/>
          <a:stretch/>
        </p:blipFill>
        <p:spPr>
          <a:xfrm>
            <a:off x="468450" y="1967488"/>
            <a:ext cx="7646175" cy="4290925"/>
          </a:xfrm>
          <a:prstGeom prst="rect">
            <a:avLst/>
          </a:prstGeom>
          <a:noFill/>
          <a:ln>
            <a:noFill/>
          </a:ln>
        </p:spPr>
      </p:pic>
      <p:sp>
        <p:nvSpPr>
          <p:cNvPr id="514" name="Google Shape;514;g85199c2fb5_0_5"/>
          <p:cNvSpPr txBox="1"/>
          <p:nvPr/>
        </p:nvSpPr>
        <p:spPr>
          <a:xfrm>
            <a:off x="8283250" y="1967500"/>
            <a:ext cx="3690300" cy="429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400">
              <a:latin typeface="Gill Sans"/>
              <a:ea typeface="Gill Sans"/>
              <a:cs typeface="Gill Sans"/>
              <a:sym typeface="Gill Sans"/>
            </a:endParaRPr>
          </a:p>
          <a:p>
            <a:pPr indent="0" lvl="0" marL="0" rtl="0" algn="l">
              <a:spcBef>
                <a:spcPts val="0"/>
              </a:spcBef>
              <a:spcAft>
                <a:spcPts val="0"/>
              </a:spcAft>
              <a:buNone/>
            </a:pPr>
            <a:r>
              <a:rPr lang="en-US" sz="2400">
                <a:latin typeface="Gill Sans"/>
                <a:ea typeface="Gill Sans"/>
                <a:cs typeface="Gill Sans"/>
                <a:sym typeface="Gill Sans"/>
              </a:rPr>
              <a:t>With the goal of identifying important features for millenial’s interactivity, we incorporated the following  features like:</a:t>
            </a:r>
            <a:endParaRPr sz="2400">
              <a:latin typeface="Gill Sans"/>
              <a:ea typeface="Gill Sans"/>
              <a:cs typeface="Gill Sans"/>
              <a:sym typeface="Gill Sans"/>
            </a:endParaRPr>
          </a:p>
          <a:p>
            <a:pPr indent="0" lvl="0" marL="0" rtl="0" algn="l">
              <a:spcBef>
                <a:spcPts val="0"/>
              </a:spcBef>
              <a:spcAft>
                <a:spcPts val="0"/>
              </a:spcAft>
              <a:buNone/>
            </a:pPr>
            <a:r>
              <a:t/>
            </a:r>
            <a:endParaRPr sz="2400">
              <a:latin typeface="Gill Sans"/>
              <a:ea typeface="Gill Sans"/>
              <a:cs typeface="Gill Sans"/>
              <a:sym typeface="Gill Sans"/>
            </a:endParaRPr>
          </a:p>
          <a:p>
            <a:pPr indent="-381000" lvl="0" marL="457200" rtl="0" algn="l">
              <a:spcBef>
                <a:spcPts val="0"/>
              </a:spcBef>
              <a:spcAft>
                <a:spcPts val="0"/>
              </a:spcAft>
              <a:buSzPts val="2400"/>
              <a:buFont typeface="Gill Sans"/>
              <a:buChar char="❖"/>
            </a:pPr>
            <a:r>
              <a:rPr lang="en-US" sz="2400">
                <a:latin typeface="Gill Sans"/>
                <a:ea typeface="Gill Sans"/>
                <a:cs typeface="Gill Sans"/>
                <a:sym typeface="Gill Sans"/>
              </a:rPr>
              <a:t>Chatbot</a:t>
            </a:r>
            <a:endParaRPr sz="2400">
              <a:latin typeface="Gill Sans"/>
              <a:ea typeface="Gill Sans"/>
              <a:cs typeface="Gill Sans"/>
              <a:sym typeface="Gill Sans"/>
            </a:endParaRPr>
          </a:p>
          <a:p>
            <a:pPr indent="-381000" lvl="0" marL="457200" rtl="0" algn="l">
              <a:spcBef>
                <a:spcPts val="0"/>
              </a:spcBef>
              <a:spcAft>
                <a:spcPts val="0"/>
              </a:spcAft>
              <a:buSzPts val="2400"/>
              <a:buFont typeface="Gill Sans"/>
              <a:buChar char="❖"/>
            </a:pPr>
            <a:r>
              <a:rPr lang="en-US" sz="2400">
                <a:latin typeface="Gill Sans"/>
                <a:ea typeface="Gill Sans"/>
                <a:cs typeface="Gill Sans"/>
                <a:sym typeface="Gill Sans"/>
              </a:rPr>
              <a:t>Quiz</a:t>
            </a:r>
            <a:endParaRPr sz="2400">
              <a:latin typeface="Gill Sans"/>
              <a:ea typeface="Gill Sans"/>
              <a:cs typeface="Gill Sans"/>
              <a:sym typeface="Gill Sans"/>
            </a:endParaRPr>
          </a:p>
          <a:p>
            <a:pPr indent="-381000" lvl="0" marL="457200" rtl="0" algn="l">
              <a:spcBef>
                <a:spcPts val="0"/>
              </a:spcBef>
              <a:spcAft>
                <a:spcPts val="0"/>
              </a:spcAft>
              <a:buSzPts val="2400"/>
              <a:buFont typeface="Gill Sans"/>
              <a:buChar char="❖"/>
            </a:pPr>
            <a:r>
              <a:rPr lang="en-US" sz="2400">
                <a:latin typeface="Gill Sans"/>
                <a:ea typeface="Gill Sans"/>
                <a:cs typeface="Gill Sans"/>
                <a:sym typeface="Gill Sans"/>
              </a:rPr>
              <a:t>Learn</a:t>
            </a:r>
            <a:endParaRPr sz="2400">
              <a:latin typeface="Gill Sans"/>
              <a:ea typeface="Gill Sans"/>
              <a:cs typeface="Gill Sans"/>
              <a:sym typeface="Gill Sans"/>
            </a:endParaRPr>
          </a:p>
        </p:txBody>
      </p:sp>
      <p:sp>
        <p:nvSpPr>
          <p:cNvPr id="515" name="Google Shape;515;g85199c2fb5_0_5"/>
          <p:cNvSpPr txBox="1"/>
          <p:nvPr/>
        </p:nvSpPr>
        <p:spPr>
          <a:xfrm>
            <a:off x="487175" y="393500"/>
            <a:ext cx="11242500" cy="131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b="1" sz="2800">
              <a:solidFill>
                <a:srgbClr val="FFFFFF"/>
              </a:solidFill>
              <a:latin typeface="Gill Sans"/>
              <a:ea typeface="Gill Sans"/>
              <a:cs typeface="Gill Sans"/>
              <a:sym typeface="Gill Sans"/>
            </a:endParaRPr>
          </a:p>
          <a:p>
            <a:pPr indent="0" lvl="0" marL="0" rtl="0" algn="ctr">
              <a:spcBef>
                <a:spcPts val="0"/>
              </a:spcBef>
              <a:spcAft>
                <a:spcPts val="0"/>
              </a:spcAft>
              <a:buNone/>
            </a:pPr>
            <a:r>
              <a:rPr lang="en-US" sz="2700">
                <a:solidFill>
                  <a:srgbClr val="FFFFFF"/>
                </a:solidFill>
              </a:rPr>
              <a:t>Grok Investments</a:t>
            </a:r>
            <a:endParaRPr sz="2700">
              <a:solidFill>
                <a:srgbClr val="FFFFFF"/>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9" name="Shape 519"/>
        <p:cNvGrpSpPr/>
        <p:nvPr/>
      </p:nvGrpSpPr>
      <p:grpSpPr>
        <a:xfrm>
          <a:off x="0" y="0"/>
          <a:ext cx="0" cy="0"/>
          <a:chOff x="0" y="0"/>
          <a:chExt cx="0" cy="0"/>
        </a:xfrm>
      </p:grpSpPr>
      <p:sp>
        <p:nvSpPr>
          <p:cNvPr id="520" name="Google Shape;520;g85199c2fb5_13_8"/>
          <p:cNvSpPr txBox="1"/>
          <p:nvPr>
            <p:ph type="title"/>
          </p:nvPr>
        </p:nvSpPr>
        <p:spPr>
          <a:xfrm>
            <a:off x="581242" y="444506"/>
            <a:ext cx="11029500" cy="10137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None/>
            </a:pPr>
            <a:r>
              <a:rPr lang="en-US" sz="2700">
                <a:latin typeface="Arial"/>
                <a:ea typeface="Arial"/>
                <a:cs typeface="Arial"/>
                <a:sym typeface="Arial"/>
              </a:rPr>
              <a:t>Success Stories</a:t>
            </a:r>
            <a:endParaRPr sz="2700">
              <a:latin typeface="Arial"/>
              <a:ea typeface="Arial"/>
              <a:cs typeface="Arial"/>
              <a:sym typeface="Arial"/>
            </a:endParaRPr>
          </a:p>
        </p:txBody>
      </p:sp>
      <p:pic>
        <p:nvPicPr>
          <p:cNvPr id="521" name="Google Shape;521;g85199c2fb5_13_8"/>
          <p:cNvPicPr preferRelativeResize="0"/>
          <p:nvPr/>
        </p:nvPicPr>
        <p:blipFill rotWithShape="1">
          <a:blip r:embed="rId3">
            <a:alphaModFix/>
          </a:blip>
          <a:srcRect b="6811" l="9168" r="6329" t="22381"/>
          <a:stretch/>
        </p:blipFill>
        <p:spPr>
          <a:xfrm>
            <a:off x="2357775" y="2033950"/>
            <a:ext cx="8121451" cy="4468024"/>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5" name="Shape 525"/>
        <p:cNvGrpSpPr/>
        <p:nvPr/>
      </p:nvGrpSpPr>
      <p:grpSpPr>
        <a:xfrm>
          <a:off x="0" y="0"/>
          <a:ext cx="0" cy="0"/>
          <a:chOff x="0" y="0"/>
          <a:chExt cx="0" cy="0"/>
        </a:xfrm>
      </p:grpSpPr>
      <p:sp>
        <p:nvSpPr>
          <p:cNvPr id="526" name="Google Shape;526;g85199c2fb5_13_2"/>
          <p:cNvSpPr txBox="1"/>
          <p:nvPr>
            <p:ph type="title"/>
          </p:nvPr>
        </p:nvSpPr>
        <p:spPr>
          <a:xfrm>
            <a:off x="581242" y="554956"/>
            <a:ext cx="11029500" cy="10137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None/>
            </a:pPr>
            <a:r>
              <a:rPr lang="en-US">
                <a:latin typeface="Arial"/>
                <a:ea typeface="Arial"/>
                <a:cs typeface="Arial"/>
                <a:sym typeface="Arial"/>
              </a:rPr>
              <a:t>Products</a:t>
            </a:r>
            <a:endParaRPr>
              <a:latin typeface="Arial"/>
              <a:ea typeface="Arial"/>
              <a:cs typeface="Arial"/>
              <a:sym typeface="Arial"/>
            </a:endParaRPr>
          </a:p>
        </p:txBody>
      </p:sp>
      <p:pic>
        <p:nvPicPr>
          <p:cNvPr id="527" name="Google Shape;527;g85199c2fb5_13_2"/>
          <p:cNvPicPr preferRelativeResize="0"/>
          <p:nvPr/>
        </p:nvPicPr>
        <p:blipFill rotWithShape="1">
          <a:blip r:embed="rId3">
            <a:alphaModFix/>
          </a:blip>
          <a:srcRect b="5369" l="4767" r="8555" t="8712"/>
          <a:stretch/>
        </p:blipFill>
        <p:spPr>
          <a:xfrm>
            <a:off x="1761350" y="1911500"/>
            <a:ext cx="9162725" cy="46092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333" name="Shape 333"/>
        <p:cNvGrpSpPr/>
        <p:nvPr/>
      </p:nvGrpSpPr>
      <p:grpSpPr>
        <a:xfrm>
          <a:off x="0" y="0"/>
          <a:ext cx="0" cy="0"/>
          <a:chOff x="0" y="0"/>
          <a:chExt cx="0" cy="0"/>
        </a:xfrm>
      </p:grpSpPr>
      <p:sp>
        <p:nvSpPr>
          <p:cNvPr id="334" name="Google Shape;334;g85199c2fb5_21_77"/>
          <p:cNvSpPr txBox="1"/>
          <p:nvPr/>
        </p:nvSpPr>
        <p:spPr>
          <a:xfrm>
            <a:off x="9356379" y="5700217"/>
            <a:ext cx="1924500" cy="401700"/>
          </a:xfrm>
          <a:prstGeom prst="rect">
            <a:avLst/>
          </a:prstGeom>
          <a:noFill/>
          <a:ln>
            <a:noFill/>
          </a:ln>
        </p:spPr>
        <p:txBody>
          <a:bodyPr anchorCtr="0" anchor="t" bIns="121900" lIns="121900" spcFirstLastPara="1" rIns="121900" wrap="square" tIns="121900">
            <a:noAutofit/>
          </a:bodyPr>
          <a:lstStyle/>
          <a:p>
            <a:pPr indent="0" lvl="0" marL="0" marR="0" rtl="0" algn="l">
              <a:spcBef>
                <a:spcPts val="0"/>
              </a:spcBef>
              <a:spcAft>
                <a:spcPts val="0"/>
              </a:spcAft>
              <a:buClr>
                <a:schemeClr val="dk1"/>
              </a:buClr>
              <a:buSzPts val="1300"/>
              <a:buFont typeface="Calibri"/>
              <a:buNone/>
            </a:pPr>
            <a:r>
              <a:rPr b="1" i="0" lang="en-US" sz="1300" u="none" cap="none" strike="noStrike">
                <a:solidFill>
                  <a:schemeClr val="dk1"/>
                </a:solidFill>
                <a:latin typeface="Calibri"/>
                <a:ea typeface="Calibri"/>
                <a:cs typeface="Calibri"/>
                <a:sym typeface="Calibri"/>
              </a:rPr>
              <a:t>12. Conclusion</a:t>
            </a:r>
            <a:endParaRPr b="1" i="0" sz="1300" u="none" cap="none" strike="noStrike">
              <a:solidFill>
                <a:schemeClr val="dk1"/>
              </a:solidFill>
              <a:latin typeface="Calibri"/>
              <a:ea typeface="Calibri"/>
              <a:cs typeface="Calibri"/>
              <a:sym typeface="Calibri"/>
            </a:endParaRPr>
          </a:p>
        </p:txBody>
      </p:sp>
      <p:pic>
        <p:nvPicPr>
          <p:cNvPr id="335" name="Google Shape;335;g85199c2fb5_21_77"/>
          <p:cNvPicPr preferRelativeResize="0"/>
          <p:nvPr/>
        </p:nvPicPr>
        <p:blipFill rotWithShape="1">
          <a:blip r:embed="rId3">
            <a:alphaModFix/>
          </a:blip>
          <a:srcRect b="0" l="0" r="0" t="0"/>
          <a:stretch/>
        </p:blipFill>
        <p:spPr>
          <a:xfrm>
            <a:off x="4582367" y="541623"/>
            <a:ext cx="1328184" cy="1251756"/>
          </a:xfrm>
          <a:prstGeom prst="rect">
            <a:avLst/>
          </a:prstGeom>
          <a:noFill/>
          <a:ln cap="flat" cmpd="sng" w="9525">
            <a:solidFill>
              <a:schemeClr val="dk2"/>
            </a:solidFill>
            <a:prstDash val="solid"/>
            <a:round/>
            <a:headEnd len="sm" w="sm" type="none"/>
            <a:tailEnd len="sm" w="sm" type="none"/>
          </a:ln>
        </p:spPr>
      </p:pic>
      <p:sp>
        <p:nvSpPr>
          <p:cNvPr id="336" name="Google Shape;336;g85199c2fb5_21_77"/>
          <p:cNvSpPr txBox="1"/>
          <p:nvPr/>
        </p:nvSpPr>
        <p:spPr>
          <a:xfrm>
            <a:off x="1992040" y="1824173"/>
            <a:ext cx="1626600" cy="401700"/>
          </a:xfrm>
          <a:prstGeom prst="rect">
            <a:avLst/>
          </a:prstGeom>
          <a:noFill/>
          <a:ln>
            <a:noFill/>
          </a:ln>
        </p:spPr>
        <p:txBody>
          <a:bodyPr anchorCtr="0" anchor="t" bIns="121900" lIns="121900" spcFirstLastPara="1" rIns="121900" wrap="square" tIns="121900">
            <a:noAutofit/>
          </a:bodyPr>
          <a:lstStyle/>
          <a:p>
            <a:pPr indent="0" lvl="0" marL="0" marR="0" rtl="0" algn="l">
              <a:spcBef>
                <a:spcPts val="0"/>
              </a:spcBef>
              <a:spcAft>
                <a:spcPts val="0"/>
              </a:spcAft>
              <a:buClr>
                <a:schemeClr val="dk1"/>
              </a:buClr>
              <a:buSzPts val="1300"/>
              <a:buFont typeface="Calibri"/>
              <a:buNone/>
            </a:pPr>
            <a:r>
              <a:rPr b="1" i="0" lang="en-US" sz="1300" u="none" cap="none" strike="noStrike">
                <a:solidFill>
                  <a:schemeClr val="dk1"/>
                </a:solidFill>
                <a:latin typeface="Calibri"/>
                <a:ea typeface="Calibri"/>
                <a:cs typeface="Calibri"/>
                <a:sym typeface="Calibri"/>
              </a:rPr>
              <a:t>1.Introduction</a:t>
            </a:r>
            <a:endParaRPr b="1" i="0" sz="1300" u="none" cap="none" strike="noStrike">
              <a:solidFill>
                <a:schemeClr val="dk1"/>
              </a:solidFill>
              <a:latin typeface="Calibri"/>
              <a:ea typeface="Calibri"/>
              <a:cs typeface="Calibri"/>
              <a:sym typeface="Calibri"/>
            </a:endParaRPr>
          </a:p>
        </p:txBody>
      </p:sp>
      <p:sp>
        <p:nvSpPr>
          <p:cNvPr id="337" name="Google Shape;337;g85199c2fb5_21_77"/>
          <p:cNvSpPr txBox="1"/>
          <p:nvPr/>
        </p:nvSpPr>
        <p:spPr>
          <a:xfrm>
            <a:off x="4451453" y="1874100"/>
            <a:ext cx="1924500" cy="401700"/>
          </a:xfrm>
          <a:prstGeom prst="rect">
            <a:avLst/>
          </a:prstGeom>
          <a:noFill/>
          <a:ln>
            <a:noFill/>
          </a:ln>
        </p:spPr>
        <p:txBody>
          <a:bodyPr anchorCtr="0" anchor="t" bIns="121900" lIns="121900" spcFirstLastPara="1" rIns="121900" wrap="square" tIns="121900">
            <a:noAutofit/>
          </a:bodyPr>
          <a:lstStyle/>
          <a:p>
            <a:pPr indent="0" lvl="0" marL="0" marR="0" rtl="0" algn="l">
              <a:spcBef>
                <a:spcPts val="0"/>
              </a:spcBef>
              <a:spcAft>
                <a:spcPts val="0"/>
              </a:spcAft>
              <a:buClr>
                <a:schemeClr val="dk1"/>
              </a:buClr>
              <a:buSzPts val="1300"/>
              <a:buFont typeface="Calibri"/>
              <a:buNone/>
            </a:pPr>
            <a:r>
              <a:rPr b="1" i="0" lang="en-US" sz="1300" u="none" cap="none" strike="noStrike">
                <a:solidFill>
                  <a:schemeClr val="dk1"/>
                </a:solidFill>
                <a:latin typeface="Calibri"/>
                <a:ea typeface="Calibri"/>
                <a:cs typeface="Calibri"/>
                <a:sym typeface="Calibri"/>
              </a:rPr>
              <a:t>2.Scope of work</a:t>
            </a:r>
            <a:endParaRPr b="1" i="0" sz="1300" u="none" cap="none" strike="noStrike">
              <a:solidFill>
                <a:schemeClr val="dk1"/>
              </a:solidFill>
              <a:latin typeface="Calibri"/>
              <a:ea typeface="Calibri"/>
              <a:cs typeface="Calibri"/>
              <a:sym typeface="Calibri"/>
            </a:endParaRPr>
          </a:p>
        </p:txBody>
      </p:sp>
      <p:sp>
        <p:nvSpPr>
          <p:cNvPr id="338" name="Google Shape;338;g85199c2fb5_21_77"/>
          <p:cNvSpPr txBox="1"/>
          <p:nvPr/>
        </p:nvSpPr>
        <p:spPr>
          <a:xfrm>
            <a:off x="7184508" y="1793380"/>
            <a:ext cx="1328100" cy="401700"/>
          </a:xfrm>
          <a:prstGeom prst="rect">
            <a:avLst/>
          </a:prstGeom>
          <a:noFill/>
          <a:ln>
            <a:noFill/>
          </a:ln>
        </p:spPr>
        <p:txBody>
          <a:bodyPr anchorCtr="0" anchor="t" bIns="121900" lIns="121900" spcFirstLastPara="1" rIns="121900" wrap="square" tIns="121900">
            <a:noAutofit/>
          </a:bodyPr>
          <a:lstStyle/>
          <a:p>
            <a:pPr indent="0" lvl="0" marL="0" marR="0" rtl="0" algn="l">
              <a:spcBef>
                <a:spcPts val="0"/>
              </a:spcBef>
              <a:spcAft>
                <a:spcPts val="0"/>
              </a:spcAft>
              <a:buClr>
                <a:schemeClr val="dk1"/>
              </a:buClr>
              <a:buSzPts val="1300"/>
              <a:buFont typeface="Calibri"/>
              <a:buNone/>
            </a:pPr>
            <a:r>
              <a:rPr b="1" i="0" lang="en-US" sz="1300" u="none" cap="none" strike="noStrike">
                <a:solidFill>
                  <a:schemeClr val="dk1"/>
                </a:solidFill>
                <a:latin typeface="Calibri"/>
                <a:ea typeface="Calibri"/>
                <a:cs typeface="Calibri"/>
                <a:sym typeface="Calibri"/>
              </a:rPr>
              <a:t>3.Research</a:t>
            </a:r>
            <a:endParaRPr b="1" i="0" sz="1300" u="none" cap="none" strike="noStrike">
              <a:solidFill>
                <a:schemeClr val="dk1"/>
              </a:solidFill>
              <a:latin typeface="Calibri"/>
              <a:ea typeface="Calibri"/>
              <a:cs typeface="Calibri"/>
              <a:sym typeface="Calibri"/>
            </a:endParaRPr>
          </a:p>
        </p:txBody>
      </p:sp>
      <p:pic>
        <p:nvPicPr>
          <p:cNvPr descr="A picture containing shirt&#10;&#10;Description automatically generated" id="339" name="Google Shape;339;g85199c2fb5_21_77"/>
          <p:cNvPicPr preferRelativeResize="0"/>
          <p:nvPr/>
        </p:nvPicPr>
        <p:blipFill rotWithShape="1">
          <a:blip r:embed="rId4">
            <a:alphaModFix/>
          </a:blip>
          <a:srcRect b="0" l="0" r="0" t="0"/>
          <a:stretch/>
        </p:blipFill>
        <p:spPr>
          <a:xfrm>
            <a:off x="2062324" y="541624"/>
            <a:ext cx="1328182" cy="1251754"/>
          </a:xfrm>
          <a:prstGeom prst="rect">
            <a:avLst/>
          </a:prstGeom>
          <a:noFill/>
          <a:ln cap="flat" cmpd="sng" w="9525">
            <a:solidFill>
              <a:srgbClr val="757070"/>
            </a:solidFill>
            <a:prstDash val="solid"/>
            <a:round/>
            <a:headEnd len="sm" w="sm" type="none"/>
            <a:tailEnd len="sm" w="sm" type="none"/>
          </a:ln>
        </p:spPr>
      </p:pic>
      <p:sp>
        <p:nvSpPr>
          <p:cNvPr id="340" name="Google Shape;340;g85199c2fb5_21_77"/>
          <p:cNvSpPr txBox="1"/>
          <p:nvPr/>
        </p:nvSpPr>
        <p:spPr>
          <a:xfrm>
            <a:off x="9270505" y="1686351"/>
            <a:ext cx="2588700" cy="401700"/>
          </a:xfrm>
          <a:prstGeom prst="rect">
            <a:avLst/>
          </a:prstGeom>
          <a:noFill/>
          <a:ln>
            <a:noFill/>
          </a:ln>
        </p:spPr>
        <p:txBody>
          <a:bodyPr anchorCtr="0" anchor="t" bIns="121900" lIns="121900" spcFirstLastPara="1" rIns="121900" wrap="square" tIns="121900">
            <a:noAutofit/>
          </a:bodyPr>
          <a:lstStyle/>
          <a:p>
            <a:pPr indent="0" lvl="0" marL="0" marR="0" rtl="0" algn="l">
              <a:spcBef>
                <a:spcPts val="0"/>
              </a:spcBef>
              <a:spcAft>
                <a:spcPts val="0"/>
              </a:spcAft>
              <a:buClr>
                <a:schemeClr val="dk1"/>
              </a:buClr>
              <a:buSzPts val="1300"/>
              <a:buFont typeface="Calibri"/>
              <a:buNone/>
            </a:pPr>
            <a:r>
              <a:rPr b="1" i="0" lang="en-US" sz="1300" u="none" cap="none" strike="noStrike">
                <a:solidFill>
                  <a:schemeClr val="dk1"/>
                </a:solidFill>
                <a:latin typeface="Calibri"/>
                <a:ea typeface="Calibri"/>
                <a:cs typeface="Calibri"/>
                <a:sym typeface="Calibri"/>
              </a:rPr>
              <a:t>4.Search Engine &amp; Social media Analytics</a:t>
            </a:r>
            <a:endParaRPr b="1" i="0" sz="1300" u="none" cap="none" strike="noStrike">
              <a:solidFill>
                <a:schemeClr val="dk1"/>
              </a:solidFill>
              <a:latin typeface="Calibri"/>
              <a:ea typeface="Calibri"/>
              <a:cs typeface="Calibri"/>
              <a:sym typeface="Calibri"/>
            </a:endParaRPr>
          </a:p>
        </p:txBody>
      </p:sp>
      <p:pic>
        <p:nvPicPr>
          <p:cNvPr descr="A picture containing table&#10;&#10;Description automatically generated" id="341" name="Google Shape;341;g85199c2fb5_21_77"/>
          <p:cNvPicPr preferRelativeResize="0"/>
          <p:nvPr/>
        </p:nvPicPr>
        <p:blipFill rotWithShape="1">
          <a:blip r:embed="rId5">
            <a:alphaModFix/>
          </a:blip>
          <a:srcRect b="0" l="0" r="0" t="0"/>
          <a:stretch/>
        </p:blipFill>
        <p:spPr>
          <a:xfrm>
            <a:off x="6979195" y="539928"/>
            <a:ext cx="1429286" cy="1219200"/>
          </a:xfrm>
          <a:prstGeom prst="rect">
            <a:avLst/>
          </a:prstGeom>
          <a:noFill/>
          <a:ln cap="flat" cmpd="sng" w="9525">
            <a:solidFill>
              <a:srgbClr val="757070"/>
            </a:solidFill>
            <a:prstDash val="solid"/>
            <a:round/>
            <a:headEnd len="sm" w="sm" type="none"/>
            <a:tailEnd len="sm" w="sm" type="none"/>
          </a:ln>
        </p:spPr>
      </p:pic>
      <p:pic>
        <p:nvPicPr>
          <p:cNvPr id="342" name="Google Shape;342;g85199c2fb5_21_77"/>
          <p:cNvPicPr preferRelativeResize="0"/>
          <p:nvPr/>
        </p:nvPicPr>
        <p:blipFill rotWithShape="1">
          <a:blip r:embed="rId6">
            <a:alphaModFix/>
          </a:blip>
          <a:srcRect b="0" l="0" r="0" t="0"/>
          <a:stretch/>
        </p:blipFill>
        <p:spPr>
          <a:xfrm>
            <a:off x="9356380" y="450752"/>
            <a:ext cx="1562543" cy="1235610"/>
          </a:xfrm>
          <a:prstGeom prst="rect">
            <a:avLst/>
          </a:prstGeom>
          <a:noFill/>
          <a:ln cap="flat" cmpd="sng" w="9525">
            <a:solidFill>
              <a:srgbClr val="757070"/>
            </a:solidFill>
            <a:prstDash val="solid"/>
            <a:round/>
            <a:headEnd len="sm" w="sm" type="none"/>
            <a:tailEnd len="sm" w="sm" type="none"/>
          </a:ln>
        </p:spPr>
      </p:pic>
      <p:sp>
        <p:nvSpPr>
          <p:cNvPr id="343" name="Google Shape;343;g85199c2fb5_21_77"/>
          <p:cNvSpPr txBox="1"/>
          <p:nvPr/>
        </p:nvSpPr>
        <p:spPr>
          <a:xfrm>
            <a:off x="1786051" y="3693048"/>
            <a:ext cx="2351100" cy="401700"/>
          </a:xfrm>
          <a:prstGeom prst="rect">
            <a:avLst/>
          </a:prstGeom>
          <a:noFill/>
          <a:ln>
            <a:noFill/>
          </a:ln>
        </p:spPr>
        <p:txBody>
          <a:bodyPr anchorCtr="0" anchor="t" bIns="121900" lIns="121900" spcFirstLastPara="1" rIns="121900" wrap="square" tIns="121900">
            <a:noAutofit/>
          </a:bodyPr>
          <a:lstStyle/>
          <a:p>
            <a:pPr indent="0" lvl="0" marL="0" marR="0" rtl="0" algn="l">
              <a:spcBef>
                <a:spcPts val="0"/>
              </a:spcBef>
              <a:spcAft>
                <a:spcPts val="0"/>
              </a:spcAft>
              <a:buNone/>
            </a:pPr>
            <a:r>
              <a:rPr b="1" i="0" lang="en-US" sz="1300" u="none" cap="none" strike="noStrike">
                <a:solidFill>
                  <a:schemeClr val="dk1"/>
                </a:solidFill>
                <a:latin typeface="Calibri"/>
                <a:ea typeface="Calibri"/>
                <a:cs typeface="Calibri"/>
                <a:sym typeface="Calibri"/>
              </a:rPr>
              <a:t>5</a:t>
            </a:r>
            <a:r>
              <a:rPr b="1" i="0" lang="en-US" sz="1600" u="none" cap="none" strike="noStrike">
                <a:solidFill>
                  <a:schemeClr val="dk1"/>
                </a:solidFill>
                <a:latin typeface="Calibri"/>
                <a:ea typeface="Calibri"/>
                <a:cs typeface="Calibri"/>
                <a:sym typeface="Calibri"/>
              </a:rPr>
              <a:t>. </a:t>
            </a:r>
            <a:r>
              <a:rPr b="1" i="0" lang="en-US" sz="1300" u="none" cap="none" strike="noStrike">
                <a:solidFill>
                  <a:schemeClr val="dk1"/>
                </a:solidFill>
                <a:latin typeface="Calibri"/>
                <a:ea typeface="Calibri"/>
                <a:cs typeface="Calibri"/>
                <a:sym typeface="Calibri"/>
              </a:rPr>
              <a:t>Competitor Analytics</a:t>
            </a:r>
            <a:endParaRPr b="1" i="0" sz="1300" u="none" cap="none" strike="noStrike">
              <a:solidFill>
                <a:schemeClr val="dk1"/>
              </a:solidFill>
              <a:latin typeface="Calibri"/>
              <a:ea typeface="Calibri"/>
              <a:cs typeface="Calibri"/>
              <a:sym typeface="Calibri"/>
            </a:endParaRPr>
          </a:p>
        </p:txBody>
      </p:sp>
      <p:sp>
        <p:nvSpPr>
          <p:cNvPr id="344" name="Google Shape;344;g85199c2fb5_21_77"/>
          <p:cNvSpPr txBox="1"/>
          <p:nvPr/>
        </p:nvSpPr>
        <p:spPr>
          <a:xfrm>
            <a:off x="4375325" y="3694013"/>
            <a:ext cx="1924500" cy="401700"/>
          </a:xfrm>
          <a:prstGeom prst="rect">
            <a:avLst/>
          </a:prstGeom>
          <a:noFill/>
          <a:ln>
            <a:noFill/>
          </a:ln>
        </p:spPr>
        <p:txBody>
          <a:bodyPr anchorCtr="0" anchor="t" bIns="121900" lIns="121900" spcFirstLastPara="1" rIns="121900" wrap="square" tIns="121900">
            <a:noAutofit/>
          </a:bodyPr>
          <a:lstStyle/>
          <a:p>
            <a:pPr indent="0" lvl="0" marL="0" marR="0" rtl="0" algn="l">
              <a:spcBef>
                <a:spcPts val="0"/>
              </a:spcBef>
              <a:spcAft>
                <a:spcPts val="0"/>
              </a:spcAft>
              <a:buNone/>
            </a:pPr>
            <a:r>
              <a:rPr b="1" i="0" lang="en-US" sz="1300" u="none" cap="none" strike="noStrike">
                <a:solidFill>
                  <a:schemeClr val="dk1"/>
                </a:solidFill>
                <a:latin typeface="Calibri"/>
                <a:ea typeface="Calibri"/>
                <a:cs typeface="Calibri"/>
                <a:sym typeface="Calibri"/>
              </a:rPr>
              <a:t>6. Fidelity website audit</a:t>
            </a:r>
            <a:endParaRPr b="1" i="0" sz="1300" u="none" cap="none" strike="noStrike">
              <a:solidFill>
                <a:schemeClr val="dk1"/>
              </a:solidFill>
              <a:latin typeface="Calibri"/>
              <a:ea typeface="Calibri"/>
              <a:cs typeface="Calibri"/>
              <a:sym typeface="Calibri"/>
            </a:endParaRPr>
          </a:p>
        </p:txBody>
      </p:sp>
      <p:sp>
        <p:nvSpPr>
          <p:cNvPr id="345" name="Google Shape;345;g85199c2fb5_21_77"/>
          <p:cNvSpPr txBox="1"/>
          <p:nvPr/>
        </p:nvSpPr>
        <p:spPr>
          <a:xfrm>
            <a:off x="6964752" y="3659655"/>
            <a:ext cx="2029200" cy="401700"/>
          </a:xfrm>
          <a:prstGeom prst="rect">
            <a:avLst/>
          </a:prstGeom>
          <a:noFill/>
          <a:ln>
            <a:noFill/>
          </a:ln>
        </p:spPr>
        <p:txBody>
          <a:bodyPr anchorCtr="0" anchor="t" bIns="121900" lIns="121900" spcFirstLastPara="1" rIns="121900" wrap="square" tIns="121900">
            <a:noAutofit/>
          </a:bodyPr>
          <a:lstStyle/>
          <a:p>
            <a:pPr indent="0" lvl="0" marL="0" marR="0" rtl="0" algn="l">
              <a:spcBef>
                <a:spcPts val="0"/>
              </a:spcBef>
              <a:spcAft>
                <a:spcPts val="0"/>
              </a:spcAft>
              <a:buClr>
                <a:schemeClr val="dk1"/>
              </a:buClr>
              <a:buSzPts val="1300"/>
              <a:buFont typeface="Calibri"/>
              <a:buNone/>
            </a:pPr>
            <a:r>
              <a:rPr b="1" i="0" lang="en-US" sz="1300" u="none" cap="none" strike="noStrike">
                <a:solidFill>
                  <a:schemeClr val="dk1"/>
                </a:solidFill>
                <a:latin typeface="Calibri"/>
                <a:ea typeface="Calibri"/>
                <a:cs typeface="Calibri"/>
                <a:sym typeface="Calibri"/>
              </a:rPr>
              <a:t>7. Grok Investments website features</a:t>
            </a:r>
            <a:endParaRPr b="1" i="0" sz="1300" u="none" cap="none" strike="noStrike">
              <a:solidFill>
                <a:schemeClr val="dk1"/>
              </a:solidFill>
              <a:latin typeface="Calibri"/>
              <a:ea typeface="Calibri"/>
              <a:cs typeface="Calibri"/>
              <a:sym typeface="Calibri"/>
            </a:endParaRPr>
          </a:p>
        </p:txBody>
      </p:sp>
      <p:pic>
        <p:nvPicPr>
          <p:cNvPr id="346" name="Google Shape;346;g85199c2fb5_21_77"/>
          <p:cNvPicPr preferRelativeResize="0"/>
          <p:nvPr/>
        </p:nvPicPr>
        <p:blipFill rotWithShape="1">
          <a:blip r:embed="rId7">
            <a:alphaModFix/>
          </a:blip>
          <a:srcRect b="0" l="0" r="0" t="0"/>
          <a:stretch/>
        </p:blipFill>
        <p:spPr>
          <a:xfrm>
            <a:off x="4451453" y="2488484"/>
            <a:ext cx="1652763" cy="1219200"/>
          </a:xfrm>
          <a:prstGeom prst="rect">
            <a:avLst/>
          </a:prstGeom>
          <a:noFill/>
          <a:ln cap="flat" cmpd="sng" w="9525">
            <a:solidFill>
              <a:srgbClr val="757070"/>
            </a:solidFill>
            <a:prstDash val="solid"/>
            <a:round/>
            <a:headEnd len="sm" w="sm" type="none"/>
            <a:tailEnd len="sm" w="sm" type="none"/>
          </a:ln>
        </p:spPr>
      </p:pic>
      <p:pic>
        <p:nvPicPr>
          <p:cNvPr id="347" name="Google Shape;347;g85199c2fb5_21_77"/>
          <p:cNvPicPr preferRelativeResize="0"/>
          <p:nvPr/>
        </p:nvPicPr>
        <p:blipFill rotWithShape="1">
          <a:blip r:embed="rId8">
            <a:alphaModFix/>
          </a:blip>
          <a:srcRect b="0" l="0" r="0" t="0"/>
          <a:stretch/>
        </p:blipFill>
        <p:spPr>
          <a:xfrm>
            <a:off x="1992041" y="2406160"/>
            <a:ext cx="1487654" cy="1301526"/>
          </a:xfrm>
          <a:prstGeom prst="rect">
            <a:avLst/>
          </a:prstGeom>
          <a:noFill/>
          <a:ln cap="flat" cmpd="sng" w="9525">
            <a:solidFill>
              <a:srgbClr val="757070"/>
            </a:solidFill>
            <a:prstDash val="solid"/>
            <a:round/>
            <a:headEnd len="sm" w="sm" type="none"/>
            <a:tailEnd len="sm" w="sm" type="none"/>
          </a:ln>
        </p:spPr>
      </p:pic>
      <p:pic>
        <p:nvPicPr>
          <p:cNvPr descr="A picture containing wheel&#10;&#10;Description automatically generated" id="348" name="Google Shape;348;g85199c2fb5_21_77"/>
          <p:cNvPicPr preferRelativeResize="0"/>
          <p:nvPr/>
        </p:nvPicPr>
        <p:blipFill rotWithShape="1">
          <a:blip r:embed="rId9">
            <a:alphaModFix/>
          </a:blip>
          <a:srcRect b="0" l="0" r="0" t="0"/>
          <a:stretch/>
        </p:blipFill>
        <p:spPr>
          <a:xfrm>
            <a:off x="7034824" y="2440000"/>
            <a:ext cx="1562550" cy="1333354"/>
          </a:xfrm>
          <a:prstGeom prst="rect">
            <a:avLst/>
          </a:prstGeom>
          <a:noFill/>
          <a:ln cap="flat" cmpd="sng" w="9525">
            <a:solidFill>
              <a:srgbClr val="757070"/>
            </a:solidFill>
            <a:prstDash val="solid"/>
            <a:round/>
            <a:headEnd len="sm" w="sm" type="none"/>
            <a:tailEnd len="sm" w="sm" type="none"/>
          </a:ln>
        </p:spPr>
      </p:pic>
      <p:sp>
        <p:nvSpPr>
          <p:cNvPr id="349" name="Google Shape;349;g85199c2fb5_21_77"/>
          <p:cNvSpPr txBox="1"/>
          <p:nvPr/>
        </p:nvSpPr>
        <p:spPr>
          <a:xfrm>
            <a:off x="9377300" y="3747991"/>
            <a:ext cx="1835100" cy="401700"/>
          </a:xfrm>
          <a:prstGeom prst="rect">
            <a:avLst/>
          </a:prstGeom>
          <a:noFill/>
          <a:ln>
            <a:noFill/>
          </a:ln>
        </p:spPr>
        <p:txBody>
          <a:bodyPr anchorCtr="0" anchor="t" bIns="121900" lIns="121900" spcFirstLastPara="1" rIns="121900" wrap="square" tIns="121900">
            <a:noAutofit/>
          </a:bodyPr>
          <a:lstStyle/>
          <a:p>
            <a:pPr indent="0" lvl="0" marL="0" marR="0" rtl="0" algn="l">
              <a:spcBef>
                <a:spcPts val="0"/>
              </a:spcBef>
              <a:spcAft>
                <a:spcPts val="0"/>
              </a:spcAft>
              <a:buClr>
                <a:schemeClr val="dk1"/>
              </a:buClr>
              <a:buSzPts val="1300"/>
              <a:buFont typeface="Calibri"/>
              <a:buNone/>
            </a:pPr>
            <a:r>
              <a:rPr b="1" lang="en-US" sz="1300">
                <a:solidFill>
                  <a:schemeClr val="dk1"/>
                </a:solidFill>
                <a:latin typeface="Calibri"/>
                <a:ea typeface="Calibri"/>
                <a:cs typeface="Calibri"/>
                <a:sym typeface="Calibri"/>
              </a:rPr>
              <a:t>8. Wish list</a:t>
            </a:r>
            <a:endParaRPr b="1" sz="1300">
              <a:solidFill>
                <a:schemeClr val="dk1"/>
              </a:solidFill>
              <a:latin typeface="Calibri"/>
              <a:ea typeface="Calibri"/>
              <a:cs typeface="Calibri"/>
              <a:sym typeface="Calibri"/>
            </a:endParaRPr>
          </a:p>
        </p:txBody>
      </p:sp>
      <p:pic>
        <p:nvPicPr>
          <p:cNvPr descr="A close up of a logo&#10;&#10;Description automatically generated" id="350" name="Google Shape;350;g85199c2fb5_21_77"/>
          <p:cNvPicPr preferRelativeResize="0"/>
          <p:nvPr/>
        </p:nvPicPr>
        <p:blipFill rotWithShape="1">
          <a:blip r:embed="rId10">
            <a:alphaModFix/>
          </a:blip>
          <a:srcRect b="0" l="0" r="0" t="0"/>
          <a:stretch/>
        </p:blipFill>
        <p:spPr>
          <a:xfrm>
            <a:off x="9402850" y="2412275"/>
            <a:ext cx="1487650" cy="1362625"/>
          </a:xfrm>
          <a:prstGeom prst="rect">
            <a:avLst/>
          </a:prstGeom>
          <a:noFill/>
          <a:ln cap="flat" cmpd="sng" w="9525">
            <a:solidFill>
              <a:srgbClr val="757070"/>
            </a:solidFill>
            <a:prstDash val="solid"/>
            <a:round/>
            <a:headEnd len="sm" w="sm" type="none"/>
            <a:tailEnd len="sm" w="sm" type="none"/>
          </a:ln>
        </p:spPr>
      </p:pic>
      <p:pic>
        <p:nvPicPr>
          <p:cNvPr id="351" name="Google Shape;351;g85199c2fb5_21_77"/>
          <p:cNvPicPr preferRelativeResize="0"/>
          <p:nvPr/>
        </p:nvPicPr>
        <p:blipFill rotWithShape="1">
          <a:blip r:embed="rId11">
            <a:alphaModFix/>
          </a:blip>
          <a:srcRect b="0" l="0" r="0" t="0"/>
          <a:stretch/>
        </p:blipFill>
        <p:spPr>
          <a:xfrm>
            <a:off x="2032041" y="4447123"/>
            <a:ext cx="1219199" cy="1219199"/>
          </a:xfrm>
          <a:prstGeom prst="rect">
            <a:avLst/>
          </a:prstGeom>
          <a:noFill/>
          <a:ln cap="flat" cmpd="sng" w="9525">
            <a:solidFill>
              <a:schemeClr val="dk2"/>
            </a:solidFill>
            <a:prstDash val="solid"/>
            <a:round/>
            <a:headEnd len="sm" w="sm" type="none"/>
            <a:tailEnd len="sm" w="sm" type="none"/>
          </a:ln>
        </p:spPr>
      </p:pic>
      <p:sp>
        <p:nvSpPr>
          <p:cNvPr id="352" name="Google Shape;352;g85199c2fb5_21_77"/>
          <p:cNvSpPr txBox="1"/>
          <p:nvPr/>
        </p:nvSpPr>
        <p:spPr>
          <a:xfrm>
            <a:off x="1992040" y="5629490"/>
            <a:ext cx="1835100" cy="401700"/>
          </a:xfrm>
          <a:prstGeom prst="rect">
            <a:avLst/>
          </a:prstGeom>
          <a:noFill/>
          <a:ln>
            <a:noFill/>
          </a:ln>
        </p:spPr>
        <p:txBody>
          <a:bodyPr anchorCtr="0" anchor="t" bIns="121900" lIns="121900" spcFirstLastPara="1" rIns="121900" wrap="square" tIns="121900">
            <a:noAutofit/>
          </a:bodyPr>
          <a:lstStyle/>
          <a:p>
            <a:pPr indent="0" lvl="0" marL="0" marR="0" rtl="0" algn="l">
              <a:spcBef>
                <a:spcPts val="0"/>
              </a:spcBef>
              <a:spcAft>
                <a:spcPts val="0"/>
              </a:spcAft>
              <a:buClr>
                <a:schemeClr val="dk1"/>
              </a:buClr>
              <a:buSzPts val="1300"/>
              <a:buFont typeface="Calibri"/>
              <a:buNone/>
            </a:pPr>
            <a:r>
              <a:rPr b="1" lang="en-US" sz="1300">
                <a:solidFill>
                  <a:schemeClr val="dk1"/>
                </a:solidFill>
                <a:latin typeface="Calibri"/>
                <a:ea typeface="Calibri"/>
                <a:cs typeface="Calibri"/>
                <a:sym typeface="Calibri"/>
              </a:rPr>
              <a:t>9. Grok Investment website analytics</a:t>
            </a:r>
            <a:endParaRPr b="1" sz="1300">
              <a:solidFill>
                <a:schemeClr val="dk1"/>
              </a:solidFill>
              <a:latin typeface="Calibri"/>
              <a:ea typeface="Calibri"/>
              <a:cs typeface="Calibri"/>
              <a:sym typeface="Calibri"/>
            </a:endParaRPr>
          </a:p>
        </p:txBody>
      </p:sp>
      <p:sp>
        <p:nvSpPr>
          <p:cNvPr id="353" name="Google Shape;353;g85199c2fb5_21_77"/>
          <p:cNvSpPr txBox="1"/>
          <p:nvPr/>
        </p:nvSpPr>
        <p:spPr>
          <a:xfrm>
            <a:off x="4763008" y="5666323"/>
            <a:ext cx="1219200" cy="401700"/>
          </a:xfrm>
          <a:prstGeom prst="rect">
            <a:avLst/>
          </a:prstGeom>
          <a:noFill/>
          <a:ln>
            <a:noFill/>
          </a:ln>
        </p:spPr>
        <p:txBody>
          <a:bodyPr anchorCtr="0" anchor="t" bIns="121900" lIns="121900" spcFirstLastPara="1" rIns="121900" wrap="square" tIns="121900">
            <a:noAutofit/>
          </a:bodyPr>
          <a:lstStyle/>
          <a:p>
            <a:pPr indent="0" lvl="0" marL="0" marR="0" rtl="0" algn="l">
              <a:spcBef>
                <a:spcPts val="0"/>
              </a:spcBef>
              <a:spcAft>
                <a:spcPts val="0"/>
              </a:spcAft>
              <a:buClr>
                <a:schemeClr val="dk1"/>
              </a:buClr>
              <a:buSzPts val="1300"/>
              <a:buFont typeface="Calibri"/>
              <a:buNone/>
            </a:pPr>
            <a:r>
              <a:rPr b="1" lang="en-US" sz="1300">
                <a:solidFill>
                  <a:schemeClr val="dk1"/>
                </a:solidFill>
                <a:latin typeface="Calibri"/>
                <a:ea typeface="Calibri"/>
                <a:cs typeface="Calibri"/>
                <a:sym typeface="Calibri"/>
              </a:rPr>
              <a:t>10.Results</a:t>
            </a:r>
            <a:endParaRPr b="1" sz="1300">
              <a:solidFill>
                <a:schemeClr val="dk1"/>
              </a:solidFill>
              <a:latin typeface="Calibri"/>
              <a:ea typeface="Calibri"/>
              <a:cs typeface="Calibri"/>
              <a:sym typeface="Calibri"/>
            </a:endParaRPr>
          </a:p>
        </p:txBody>
      </p:sp>
      <p:sp>
        <p:nvSpPr>
          <p:cNvPr id="354" name="Google Shape;354;g85199c2fb5_21_77"/>
          <p:cNvSpPr/>
          <p:nvPr/>
        </p:nvSpPr>
        <p:spPr>
          <a:xfrm>
            <a:off x="6792804" y="5773523"/>
            <a:ext cx="1913400" cy="328200"/>
          </a:xfrm>
          <a:prstGeom prst="rect">
            <a:avLst/>
          </a:prstGeom>
          <a:noFill/>
          <a:ln>
            <a:noFill/>
          </a:ln>
        </p:spPr>
        <p:txBody>
          <a:bodyPr anchorCtr="0" anchor="t" bIns="60925" lIns="121900" spcFirstLastPara="1" rIns="121900" wrap="square" tIns="60925">
            <a:noAutofit/>
          </a:bodyPr>
          <a:lstStyle/>
          <a:p>
            <a:pPr indent="0" lvl="0" marL="0" marR="0" rtl="0" algn="l">
              <a:spcBef>
                <a:spcPts val="0"/>
              </a:spcBef>
              <a:spcAft>
                <a:spcPts val="0"/>
              </a:spcAft>
              <a:buNone/>
            </a:pPr>
            <a:r>
              <a:rPr b="1" lang="en-US" sz="1300">
                <a:solidFill>
                  <a:schemeClr val="dk1"/>
                </a:solidFill>
                <a:latin typeface="Calibri"/>
                <a:ea typeface="Calibri"/>
                <a:cs typeface="Calibri"/>
                <a:sym typeface="Calibri"/>
              </a:rPr>
              <a:t>11.Recommendation</a:t>
            </a:r>
            <a:endParaRPr sz="1200">
              <a:solidFill>
                <a:schemeClr val="dk1"/>
              </a:solidFill>
              <a:latin typeface="Arial"/>
              <a:ea typeface="Arial"/>
              <a:cs typeface="Arial"/>
              <a:sym typeface="Arial"/>
            </a:endParaRPr>
          </a:p>
        </p:txBody>
      </p:sp>
      <p:pic>
        <p:nvPicPr>
          <p:cNvPr descr="A close up of a toy&#10;&#10;Description automatically generated" id="355" name="Google Shape;355;g85199c2fb5_21_77"/>
          <p:cNvPicPr preferRelativeResize="0"/>
          <p:nvPr/>
        </p:nvPicPr>
        <p:blipFill rotWithShape="1">
          <a:blip r:embed="rId12">
            <a:alphaModFix/>
          </a:blip>
          <a:srcRect b="0" l="0" r="0" t="0"/>
          <a:stretch/>
        </p:blipFill>
        <p:spPr>
          <a:xfrm>
            <a:off x="4442972" y="4367090"/>
            <a:ext cx="1682269" cy="1262367"/>
          </a:xfrm>
          <a:prstGeom prst="rect">
            <a:avLst/>
          </a:prstGeom>
          <a:noFill/>
          <a:ln cap="flat" cmpd="sng" w="9525">
            <a:solidFill>
              <a:srgbClr val="757070"/>
            </a:solidFill>
            <a:prstDash val="solid"/>
            <a:round/>
            <a:headEnd len="sm" w="sm" type="none"/>
            <a:tailEnd len="sm" w="sm" type="none"/>
          </a:ln>
        </p:spPr>
      </p:pic>
      <p:pic>
        <p:nvPicPr>
          <p:cNvPr descr="A close up of a device&#10;&#10;Description automatically generated" id="356" name="Google Shape;356;g85199c2fb5_21_77"/>
          <p:cNvPicPr preferRelativeResize="0"/>
          <p:nvPr/>
        </p:nvPicPr>
        <p:blipFill rotWithShape="1">
          <a:blip r:embed="rId13">
            <a:alphaModFix/>
          </a:blip>
          <a:srcRect b="0" l="0" r="0" t="0"/>
          <a:stretch/>
        </p:blipFill>
        <p:spPr>
          <a:xfrm>
            <a:off x="6964751" y="4395845"/>
            <a:ext cx="1362623" cy="1301304"/>
          </a:xfrm>
          <a:prstGeom prst="rect">
            <a:avLst/>
          </a:prstGeom>
          <a:noFill/>
          <a:ln cap="flat" cmpd="sng" w="9525">
            <a:solidFill>
              <a:srgbClr val="757070"/>
            </a:solidFill>
            <a:prstDash val="solid"/>
            <a:round/>
            <a:headEnd len="sm" w="sm" type="none"/>
            <a:tailEnd len="sm" w="sm" type="none"/>
          </a:ln>
        </p:spPr>
      </p:pic>
      <p:pic>
        <p:nvPicPr>
          <p:cNvPr descr="A picture containing sitting, green, light, white&#10;&#10;Description automatically generated" id="357" name="Google Shape;357;g85199c2fb5_21_77"/>
          <p:cNvPicPr preferRelativeResize="0"/>
          <p:nvPr/>
        </p:nvPicPr>
        <p:blipFill rotWithShape="1">
          <a:blip r:embed="rId14">
            <a:alphaModFix/>
          </a:blip>
          <a:srcRect b="0" l="0" r="0" t="0"/>
          <a:stretch/>
        </p:blipFill>
        <p:spPr>
          <a:xfrm>
            <a:off x="9356379" y="4340980"/>
            <a:ext cx="1362623" cy="1362623"/>
          </a:xfrm>
          <a:prstGeom prst="rect">
            <a:avLst/>
          </a:prstGeom>
          <a:noFill/>
          <a:ln cap="flat" cmpd="sng" w="9525">
            <a:solidFill>
              <a:srgbClr val="757070"/>
            </a:solidFill>
            <a:prstDash val="solid"/>
            <a:round/>
            <a:headEnd len="sm" w="sm" type="none"/>
            <a:tailEnd len="sm" w="sm" type="none"/>
          </a:ln>
        </p:spPr>
      </p:pic>
      <p:sp>
        <p:nvSpPr>
          <p:cNvPr id="358" name="Google Shape;358;g85199c2fb5_21_77"/>
          <p:cNvSpPr txBox="1"/>
          <p:nvPr/>
        </p:nvSpPr>
        <p:spPr>
          <a:xfrm flipH="1" rot="-5400000">
            <a:off x="-2780850" y="2821250"/>
            <a:ext cx="6851100" cy="1255200"/>
          </a:xfrm>
          <a:prstGeom prst="rect">
            <a:avLst/>
          </a:prstGeom>
          <a:solidFill>
            <a:srgbClr val="35685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3300">
                <a:solidFill>
                  <a:srgbClr val="FFFFFF"/>
                </a:solidFill>
                <a:latin typeface="Calibri"/>
                <a:ea typeface="Calibri"/>
                <a:cs typeface="Calibri"/>
                <a:sym typeface="Calibri"/>
              </a:rPr>
              <a:t>  AGENDA</a:t>
            </a:r>
            <a:endParaRPr b="1" sz="3300">
              <a:solidFill>
                <a:srgbClr val="FFFFFF"/>
              </a:solidFill>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1" name="Shape 531"/>
        <p:cNvGrpSpPr/>
        <p:nvPr/>
      </p:nvGrpSpPr>
      <p:grpSpPr>
        <a:xfrm>
          <a:off x="0" y="0"/>
          <a:ext cx="0" cy="0"/>
          <a:chOff x="0" y="0"/>
          <a:chExt cx="0" cy="0"/>
        </a:xfrm>
      </p:grpSpPr>
      <p:sp>
        <p:nvSpPr>
          <p:cNvPr id="532" name="Google Shape;532;g85199c2fb5_0_16"/>
          <p:cNvSpPr txBox="1"/>
          <p:nvPr>
            <p:ph type="title"/>
          </p:nvPr>
        </p:nvSpPr>
        <p:spPr>
          <a:xfrm>
            <a:off x="581192" y="702156"/>
            <a:ext cx="11029500" cy="10137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sz="2700">
                <a:latin typeface="Arial"/>
                <a:ea typeface="Arial"/>
                <a:cs typeface="Arial"/>
                <a:sym typeface="Arial"/>
              </a:rPr>
              <a:t>Website Features: Multiple Landing Pages</a:t>
            </a:r>
            <a:r>
              <a:rPr b="1" lang="en-US"/>
              <a:t> </a:t>
            </a:r>
            <a:endParaRPr b="1"/>
          </a:p>
        </p:txBody>
      </p:sp>
      <p:pic>
        <p:nvPicPr>
          <p:cNvPr id="533" name="Google Shape;533;g85199c2fb5_0_16"/>
          <p:cNvPicPr preferRelativeResize="0"/>
          <p:nvPr/>
        </p:nvPicPr>
        <p:blipFill rotWithShape="1">
          <a:blip r:embed="rId3">
            <a:alphaModFix/>
          </a:blip>
          <a:srcRect b="9833" l="8988" r="2280" t="17216"/>
          <a:stretch/>
        </p:blipFill>
        <p:spPr>
          <a:xfrm>
            <a:off x="451225" y="3399800"/>
            <a:ext cx="4885499" cy="1752901"/>
          </a:xfrm>
          <a:prstGeom prst="rect">
            <a:avLst/>
          </a:prstGeom>
          <a:noFill/>
          <a:ln>
            <a:noFill/>
          </a:ln>
        </p:spPr>
      </p:pic>
      <p:pic>
        <p:nvPicPr>
          <p:cNvPr id="534" name="Google Shape;534;g85199c2fb5_0_16"/>
          <p:cNvPicPr preferRelativeResize="0"/>
          <p:nvPr/>
        </p:nvPicPr>
        <p:blipFill rotWithShape="1">
          <a:blip r:embed="rId4">
            <a:alphaModFix/>
          </a:blip>
          <a:srcRect b="17975" l="0" r="2200" t="21048"/>
          <a:stretch/>
        </p:blipFill>
        <p:spPr>
          <a:xfrm>
            <a:off x="451225" y="1852500"/>
            <a:ext cx="4885499" cy="1441426"/>
          </a:xfrm>
          <a:prstGeom prst="rect">
            <a:avLst/>
          </a:prstGeom>
          <a:noFill/>
          <a:ln>
            <a:noFill/>
          </a:ln>
        </p:spPr>
      </p:pic>
      <p:pic>
        <p:nvPicPr>
          <p:cNvPr id="535" name="Google Shape;535;g85199c2fb5_0_16"/>
          <p:cNvPicPr preferRelativeResize="0"/>
          <p:nvPr/>
        </p:nvPicPr>
        <p:blipFill rotWithShape="1">
          <a:blip r:embed="rId5">
            <a:alphaModFix/>
          </a:blip>
          <a:srcRect b="9615" l="0" r="2808" t="23979"/>
          <a:stretch/>
        </p:blipFill>
        <p:spPr>
          <a:xfrm>
            <a:off x="451225" y="5152700"/>
            <a:ext cx="4885499" cy="1631700"/>
          </a:xfrm>
          <a:prstGeom prst="rect">
            <a:avLst/>
          </a:prstGeom>
          <a:noFill/>
          <a:ln>
            <a:noFill/>
          </a:ln>
        </p:spPr>
      </p:pic>
      <p:pic>
        <p:nvPicPr>
          <p:cNvPr id="536" name="Google Shape;536;g85199c2fb5_0_16"/>
          <p:cNvPicPr preferRelativeResize="0"/>
          <p:nvPr/>
        </p:nvPicPr>
        <p:blipFill rotWithShape="1">
          <a:blip r:embed="rId6">
            <a:alphaModFix amt="15000"/>
          </a:blip>
          <a:srcRect b="17975" l="0" r="0" t="21048"/>
          <a:stretch/>
        </p:blipFill>
        <p:spPr>
          <a:xfrm>
            <a:off x="5336725" y="1852500"/>
            <a:ext cx="6421977" cy="1441426"/>
          </a:xfrm>
          <a:prstGeom prst="rect">
            <a:avLst/>
          </a:prstGeom>
          <a:noFill/>
          <a:ln>
            <a:noFill/>
          </a:ln>
        </p:spPr>
      </p:pic>
      <p:pic>
        <p:nvPicPr>
          <p:cNvPr id="537" name="Google Shape;537;g85199c2fb5_0_16"/>
          <p:cNvPicPr preferRelativeResize="0"/>
          <p:nvPr/>
        </p:nvPicPr>
        <p:blipFill rotWithShape="1">
          <a:blip r:embed="rId3">
            <a:alphaModFix amt="11000"/>
          </a:blip>
          <a:srcRect b="9833" l="8991" r="0" t="17216"/>
          <a:stretch/>
        </p:blipFill>
        <p:spPr>
          <a:xfrm>
            <a:off x="5336725" y="3399800"/>
            <a:ext cx="6273974" cy="1752901"/>
          </a:xfrm>
          <a:prstGeom prst="rect">
            <a:avLst/>
          </a:prstGeom>
          <a:noFill/>
          <a:ln>
            <a:noFill/>
          </a:ln>
        </p:spPr>
      </p:pic>
      <p:pic>
        <p:nvPicPr>
          <p:cNvPr id="538" name="Google Shape;538;g85199c2fb5_0_16"/>
          <p:cNvPicPr preferRelativeResize="0"/>
          <p:nvPr/>
        </p:nvPicPr>
        <p:blipFill rotWithShape="1">
          <a:blip r:embed="rId7">
            <a:alphaModFix amt="9000"/>
          </a:blip>
          <a:srcRect b="9615" l="0" r="2808" t="23979"/>
          <a:stretch/>
        </p:blipFill>
        <p:spPr>
          <a:xfrm>
            <a:off x="5336725" y="5152700"/>
            <a:ext cx="6273974" cy="1631700"/>
          </a:xfrm>
          <a:prstGeom prst="rect">
            <a:avLst/>
          </a:prstGeom>
          <a:noFill/>
          <a:ln>
            <a:noFill/>
          </a:ln>
        </p:spPr>
      </p:pic>
      <p:sp>
        <p:nvSpPr>
          <p:cNvPr id="539" name="Google Shape;539;g85199c2fb5_0_16"/>
          <p:cNvSpPr txBox="1"/>
          <p:nvPr/>
        </p:nvSpPr>
        <p:spPr>
          <a:xfrm>
            <a:off x="5618900" y="2085625"/>
            <a:ext cx="5582100" cy="895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i="1" lang="en-US" sz="3700">
                <a:latin typeface="Noto Sans Symbols"/>
                <a:ea typeface="Noto Sans Symbols"/>
                <a:cs typeface="Noto Sans Symbols"/>
                <a:sym typeface="Noto Sans Symbols"/>
              </a:rPr>
              <a:t>ORIGINAL</a:t>
            </a:r>
            <a:endParaRPr b="1" i="1" sz="3700">
              <a:latin typeface="Noto Sans Symbols"/>
              <a:ea typeface="Noto Sans Symbols"/>
              <a:cs typeface="Noto Sans Symbols"/>
              <a:sym typeface="Noto Sans Symbols"/>
            </a:endParaRPr>
          </a:p>
        </p:txBody>
      </p:sp>
      <p:sp>
        <p:nvSpPr>
          <p:cNvPr id="540" name="Google Shape;540;g85199c2fb5_0_16"/>
          <p:cNvSpPr txBox="1"/>
          <p:nvPr/>
        </p:nvSpPr>
        <p:spPr>
          <a:xfrm>
            <a:off x="5682663" y="3775563"/>
            <a:ext cx="5582100" cy="895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i="1" lang="en-US" sz="3700">
                <a:latin typeface="Noto Sans Symbols"/>
                <a:ea typeface="Noto Sans Symbols"/>
                <a:cs typeface="Noto Sans Symbols"/>
                <a:sym typeface="Noto Sans Symbols"/>
              </a:rPr>
              <a:t>VARIANT</a:t>
            </a:r>
            <a:r>
              <a:rPr b="1" i="1" lang="en-US" sz="3700">
                <a:latin typeface="Noto Sans Symbols"/>
                <a:ea typeface="Noto Sans Symbols"/>
                <a:cs typeface="Noto Sans Symbols"/>
                <a:sym typeface="Noto Sans Symbols"/>
              </a:rPr>
              <a:t> 1</a:t>
            </a:r>
            <a:endParaRPr b="1" i="1" sz="3700">
              <a:latin typeface="Noto Sans Symbols"/>
              <a:ea typeface="Noto Sans Symbols"/>
              <a:cs typeface="Noto Sans Symbols"/>
              <a:sym typeface="Noto Sans Symbols"/>
            </a:endParaRPr>
          </a:p>
        </p:txBody>
      </p:sp>
      <p:sp>
        <p:nvSpPr>
          <p:cNvPr id="541" name="Google Shape;541;g85199c2fb5_0_16"/>
          <p:cNvSpPr txBox="1"/>
          <p:nvPr/>
        </p:nvSpPr>
        <p:spPr>
          <a:xfrm>
            <a:off x="5844563" y="5571363"/>
            <a:ext cx="5582100" cy="895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i="1" lang="en-US" sz="3700">
                <a:latin typeface="Noto Sans Symbols"/>
                <a:ea typeface="Noto Sans Symbols"/>
                <a:cs typeface="Noto Sans Symbols"/>
                <a:sym typeface="Noto Sans Symbols"/>
              </a:rPr>
              <a:t>VARIANT</a:t>
            </a:r>
            <a:r>
              <a:rPr b="1" i="1" lang="en-US" sz="3700">
                <a:latin typeface="Noto Sans Symbols"/>
                <a:ea typeface="Noto Sans Symbols"/>
                <a:cs typeface="Noto Sans Symbols"/>
                <a:sym typeface="Noto Sans Symbols"/>
              </a:rPr>
              <a:t> 2</a:t>
            </a:r>
            <a:endParaRPr b="1" i="1" sz="3700">
              <a:latin typeface="Noto Sans Symbols"/>
              <a:ea typeface="Noto Sans Symbols"/>
              <a:cs typeface="Noto Sans Symbols"/>
              <a:sym typeface="Noto Sans Symbols"/>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5" name="Shape 545"/>
        <p:cNvGrpSpPr/>
        <p:nvPr/>
      </p:nvGrpSpPr>
      <p:grpSpPr>
        <a:xfrm>
          <a:off x="0" y="0"/>
          <a:ext cx="0" cy="0"/>
          <a:chOff x="0" y="0"/>
          <a:chExt cx="0" cy="0"/>
        </a:xfrm>
      </p:grpSpPr>
      <p:sp>
        <p:nvSpPr>
          <p:cNvPr id="546" name="Google Shape;546;g7786fd014f_1_20"/>
          <p:cNvSpPr txBox="1"/>
          <p:nvPr>
            <p:ph idx="1" type="body"/>
          </p:nvPr>
        </p:nvSpPr>
        <p:spPr>
          <a:xfrm>
            <a:off x="6614400" y="2042400"/>
            <a:ext cx="4996200" cy="4609500"/>
          </a:xfrm>
          <a:prstGeom prst="rect">
            <a:avLst/>
          </a:prstGeom>
        </p:spPr>
        <p:txBody>
          <a:bodyPr anchorCtr="0" anchor="ctr" bIns="45700" lIns="91425" spcFirstLastPara="1" rIns="91425" wrap="square" tIns="45700">
            <a:noAutofit/>
          </a:bodyPr>
          <a:lstStyle/>
          <a:p>
            <a:pPr indent="0" lvl="0" marL="0" rtl="0" algn="l">
              <a:lnSpc>
                <a:spcPct val="115000"/>
              </a:lnSpc>
              <a:spcBef>
                <a:spcPts val="0"/>
              </a:spcBef>
              <a:spcAft>
                <a:spcPts val="0"/>
              </a:spcAft>
              <a:buNone/>
            </a:pPr>
            <a:r>
              <a:t/>
            </a:r>
            <a:endParaRPr sz="2000">
              <a:solidFill>
                <a:srgbClr val="8CB64A"/>
              </a:solidFill>
              <a:latin typeface="Noto Sans Symbols"/>
              <a:ea typeface="Noto Sans Symbols"/>
              <a:cs typeface="Noto Sans Symbols"/>
              <a:sym typeface="Noto Sans Symbols"/>
            </a:endParaRPr>
          </a:p>
          <a:p>
            <a:pPr indent="0" lvl="0" marL="0" rtl="0" algn="l">
              <a:lnSpc>
                <a:spcPct val="115000"/>
              </a:lnSpc>
              <a:spcBef>
                <a:spcPts val="0"/>
              </a:spcBef>
              <a:spcAft>
                <a:spcPts val="0"/>
              </a:spcAft>
              <a:buNone/>
            </a:pPr>
            <a:r>
              <a:rPr lang="en-US" sz="2400">
                <a:solidFill>
                  <a:srgbClr val="8CB64A"/>
                </a:solidFill>
                <a:latin typeface="Noto Sans Symbols"/>
                <a:ea typeface="Noto Sans Symbols"/>
                <a:cs typeface="Noto Sans Symbols"/>
                <a:sym typeface="Noto Sans Symbols"/>
              </a:rPr>
              <a:t>◼ 	</a:t>
            </a:r>
            <a:r>
              <a:rPr lang="en-US" sz="2400">
                <a:solidFill>
                  <a:srgbClr val="3D3D3D"/>
                </a:solidFill>
              </a:rPr>
              <a:t>Grokkie is fed with FAQ’s, which helps to  quickly access general user questions.</a:t>
            </a:r>
            <a:endParaRPr sz="2400">
              <a:solidFill>
                <a:srgbClr val="3D3D3D"/>
              </a:solidFill>
            </a:endParaRPr>
          </a:p>
          <a:p>
            <a:pPr indent="0" lvl="0" marL="0" rtl="0" algn="l">
              <a:lnSpc>
                <a:spcPct val="115000"/>
              </a:lnSpc>
              <a:spcBef>
                <a:spcPts val="0"/>
              </a:spcBef>
              <a:spcAft>
                <a:spcPts val="0"/>
              </a:spcAft>
              <a:buClr>
                <a:schemeClr val="dk1"/>
              </a:buClr>
              <a:buSzPts val="1100"/>
              <a:buFont typeface="Arial"/>
              <a:buNone/>
            </a:pPr>
            <a:r>
              <a:t/>
            </a:r>
            <a:endParaRPr/>
          </a:p>
        </p:txBody>
      </p:sp>
      <p:sp>
        <p:nvSpPr>
          <p:cNvPr id="547" name="Google Shape;547;g7786fd014f_1_20"/>
          <p:cNvSpPr txBox="1"/>
          <p:nvPr>
            <p:ph type="title"/>
          </p:nvPr>
        </p:nvSpPr>
        <p:spPr>
          <a:xfrm>
            <a:off x="642392" y="579481"/>
            <a:ext cx="11029500" cy="10137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Clr>
                <a:schemeClr val="dk1"/>
              </a:buClr>
              <a:buSzPts val="1100"/>
              <a:buFont typeface="Arial"/>
              <a:buNone/>
            </a:pPr>
            <a:r>
              <a:rPr lang="en-US" sz="2700">
                <a:solidFill>
                  <a:srgbClr val="FFFFFF"/>
                </a:solidFill>
                <a:latin typeface="Arial"/>
                <a:ea typeface="Arial"/>
                <a:cs typeface="Arial"/>
                <a:sym typeface="Arial"/>
              </a:rPr>
              <a:t>Website Features: Grokkie (Chatbot)</a:t>
            </a:r>
            <a:endParaRPr sz="2700">
              <a:latin typeface="Arial"/>
              <a:ea typeface="Arial"/>
              <a:cs typeface="Arial"/>
              <a:sym typeface="Arial"/>
            </a:endParaRPr>
          </a:p>
        </p:txBody>
      </p:sp>
      <p:pic>
        <p:nvPicPr>
          <p:cNvPr id="548" name="Google Shape;548;g7786fd014f_1_20"/>
          <p:cNvPicPr preferRelativeResize="0"/>
          <p:nvPr/>
        </p:nvPicPr>
        <p:blipFill rotWithShape="1">
          <a:blip r:embed="rId3">
            <a:alphaModFix/>
          </a:blip>
          <a:srcRect b="13337" l="4606" r="6456" t="0"/>
          <a:stretch/>
        </p:blipFill>
        <p:spPr>
          <a:xfrm>
            <a:off x="712025" y="2042400"/>
            <a:ext cx="5527625" cy="4534526"/>
          </a:xfrm>
          <a:prstGeom prst="rect">
            <a:avLst/>
          </a:prstGeom>
          <a:noFill/>
          <a:ln>
            <a:noFill/>
          </a:ln>
        </p:spPr>
      </p:pic>
      <p:pic>
        <p:nvPicPr>
          <p:cNvPr id="549" name="Google Shape;549;g7786fd014f_1_20"/>
          <p:cNvPicPr preferRelativeResize="0"/>
          <p:nvPr/>
        </p:nvPicPr>
        <p:blipFill rotWithShape="1">
          <a:blip r:embed="rId4">
            <a:alphaModFix/>
          </a:blip>
          <a:srcRect b="14722" l="92982" r="3353" t="76666"/>
          <a:stretch/>
        </p:blipFill>
        <p:spPr>
          <a:xfrm>
            <a:off x="11223900" y="5555100"/>
            <a:ext cx="828000" cy="10968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3" name="Shape 553"/>
        <p:cNvGrpSpPr/>
        <p:nvPr/>
      </p:nvGrpSpPr>
      <p:grpSpPr>
        <a:xfrm>
          <a:off x="0" y="0"/>
          <a:ext cx="0" cy="0"/>
          <a:chOff x="0" y="0"/>
          <a:chExt cx="0" cy="0"/>
        </a:xfrm>
      </p:grpSpPr>
      <p:sp>
        <p:nvSpPr>
          <p:cNvPr id="554" name="Google Shape;554;g8030d0237b_4_6"/>
          <p:cNvSpPr txBox="1"/>
          <p:nvPr>
            <p:ph idx="1" type="body"/>
          </p:nvPr>
        </p:nvSpPr>
        <p:spPr>
          <a:xfrm>
            <a:off x="6427025" y="1873800"/>
            <a:ext cx="5415300" cy="49842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t/>
            </a:r>
            <a:endParaRPr sz="2300">
              <a:solidFill>
                <a:srgbClr val="8CB64A"/>
              </a:solidFill>
              <a:latin typeface="Noto Sans Symbols"/>
              <a:ea typeface="Noto Sans Symbols"/>
              <a:cs typeface="Noto Sans Symbols"/>
              <a:sym typeface="Noto Sans Symbols"/>
            </a:endParaRPr>
          </a:p>
          <a:p>
            <a:pPr indent="0" lvl="0" marL="0" rtl="0" algn="l">
              <a:lnSpc>
                <a:spcPct val="115000"/>
              </a:lnSpc>
              <a:spcBef>
                <a:spcPts val="0"/>
              </a:spcBef>
              <a:spcAft>
                <a:spcPts val="0"/>
              </a:spcAft>
              <a:buNone/>
            </a:pPr>
            <a:r>
              <a:t/>
            </a:r>
            <a:endParaRPr sz="2300">
              <a:solidFill>
                <a:srgbClr val="8CB64A"/>
              </a:solidFill>
              <a:latin typeface="Noto Sans Symbols"/>
              <a:ea typeface="Noto Sans Symbols"/>
              <a:cs typeface="Noto Sans Symbols"/>
              <a:sym typeface="Noto Sans Symbols"/>
            </a:endParaRPr>
          </a:p>
          <a:p>
            <a:pPr indent="0" lvl="0" marL="0" rtl="0" algn="l">
              <a:lnSpc>
                <a:spcPct val="115000"/>
              </a:lnSpc>
              <a:spcBef>
                <a:spcPts val="0"/>
              </a:spcBef>
              <a:spcAft>
                <a:spcPts val="0"/>
              </a:spcAft>
              <a:buNone/>
            </a:pPr>
            <a:r>
              <a:rPr lang="en-US" sz="2300">
                <a:solidFill>
                  <a:srgbClr val="8CB64A"/>
                </a:solidFill>
                <a:latin typeface="Noto Sans Symbols"/>
                <a:ea typeface="Noto Sans Symbols"/>
                <a:cs typeface="Noto Sans Symbols"/>
                <a:sym typeface="Noto Sans Symbols"/>
              </a:rPr>
              <a:t>◼	</a:t>
            </a:r>
            <a:r>
              <a:rPr lang="en-US" sz="2400">
                <a:solidFill>
                  <a:srgbClr val="3D3D3D"/>
                </a:solidFill>
              </a:rPr>
              <a:t>Increasing user interactivity.</a:t>
            </a:r>
            <a:endParaRPr sz="2400">
              <a:solidFill>
                <a:srgbClr val="3D3D3D"/>
              </a:solidFill>
            </a:endParaRPr>
          </a:p>
          <a:p>
            <a:pPr indent="0" lvl="0" marL="0" rtl="0" algn="l">
              <a:lnSpc>
                <a:spcPct val="115000"/>
              </a:lnSpc>
              <a:spcBef>
                <a:spcPts val="0"/>
              </a:spcBef>
              <a:spcAft>
                <a:spcPts val="0"/>
              </a:spcAft>
              <a:buNone/>
            </a:pPr>
            <a:r>
              <a:t/>
            </a:r>
            <a:endParaRPr sz="2400">
              <a:solidFill>
                <a:srgbClr val="3D3D3D"/>
              </a:solidFill>
            </a:endParaRPr>
          </a:p>
          <a:p>
            <a:pPr indent="0" lvl="0" marL="0" rtl="0" algn="l">
              <a:lnSpc>
                <a:spcPct val="115000"/>
              </a:lnSpc>
              <a:spcBef>
                <a:spcPts val="0"/>
              </a:spcBef>
              <a:spcAft>
                <a:spcPts val="0"/>
              </a:spcAft>
              <a:buNone/>
            </a:pPr>
            <a:r>
              <a:rPr lang="en-US" sz="2400">
                <a:solidFill>
                  <a:srgbClr val="8CB64A"/>
                </a:solidFill>
                <a:latin typeface="Noto Sans Symbols"/>
                <a:ea typeface="Noto Sans Symbols"/>
                <a:cs typeface="Noto Sans Symbols"/>
                <a:sym typeface="Noto Sans Symbols"/>
              </a:rPr>
              <a:t>◼	</a:t>
            </a:r>
            <a:r>
              <a:rPr lang="en-US" sz="2400">
                <a:solidFill>
                  <a:srgbClr val="3D3D3D"/>
                </a:solidFill>
              </a:rPr>
              <a:t>Consists of finance related questions, with difficulty levels easy &amp; moderate.</a:t>
            </a:r>
            <a:endParaRPr sz="2400">
              <a:solidFill>
                <a:srgbClr val="3D3D3D"/>
              </a:solidFill>
            </a:endParaRPr>
          </a:p>
          <a:p>
            <a:pPr indent="0" lvl="0" marL="0" rtl="0" algn="l">
              <a:lnSpc>
                <a:spcPct val="115000"/>
              </a:lnSpc>
              <a:spcBef>
                <a:spcPts val="0"/>
              </a:spcBef>
              <a:spcAft>
                <a:spcPts val="0"/>
              </a:spcAft>
              <a:buClr>
                <a:schemeClr val="dk1"/>
              </a:buClr>
              <a:buSzPts val="1100"/>
              <a:buFont typeface="Arial"/>
              <a:buNone/>
            </a:pPr>
            <a:r>
              <a:t/>
            </a:r>
            <a:endParaRPr sz="2400">
              <a:solidFill>
                <a:srgbClr val="3D3D3D"/>
              </a:solidFill>
            </a:endParaRPr>
          </a:p>
          <a:p>
            <a:pPr indent="0" lvl="0" marL="0" rtl="0" algn="l">
              <a:lnSpc>
                <a:spcPct val="115000"/>
              </a:lnSpc>
              <a:spcBef>
                <a:spcPts val="0"/>
              </a:spcBef>
              <a:spcAft>
                <a:spcPts val="0"/>
              </a:spcAft>
              <a:buNone/>
            </a:pPr>
            <a:r>
              <a:rPr lang="en-US" sz="2300">
                <a:solidFill>
                  <a:srgbClr val="8CB64A"/>
                </a:solidFill>
                <a:latin typeface="Noto Sans Symbols"/>
                <a:ea typeface="Noto Sans Symbols"/>
                <a:cs typeface="Noto Sans Symbols"/>
                <a:sym typeface="Noto Sans Symbols"/>
              </a:rPr>
              <a:t>◼	</a:t>
            </a:r>
            <a:r>
              <a:rPr lang="en-US" sz="2400">
                <a:solidFill>
                  <a:srgbClr val="3D3D3D"/>
                </a:solidFill>
              </a:rPr>
              <a:t>Gaining insights about user’s understandings of investments. </a:t>
            </a:r>
            <a:endParaRPr sz="2400">
              <a:solidFill>
                <a:srgbClr val="3D3D3D"/>
              </a:solidFill>
            </a:endParaRPr>
          </a:p>
          <a:p>
            <a:pPr indent="0" lvl="0" marL="0" rtl="0" algn="l">
              <a:lnSpc>
                <a:spcPct val="115000"/>
              </a:lnSpc>
              <a:spcBef>
                <a:spcPts val="0"/>
              </a:spcBef>
              <a:spcAft>
                <a:spcPts val="0"/>
              </a:spcAft>
              <a:buClr>
                <a:schemeClr val="dk1"/>
              </a:buClr>
              <a:buSzPts val="1100"/>
              <a:buFont typeface="Arial"/>
              <a:buNone/>
            </a:pPr>
            <a:r>
              <a:t/>
            </a:r>
            <a:endParaRPr sz="2400">
              <a:solidFill>
                <a:srgbClr val="3D3D3D"/>
              </a:solidFill>
            </a:endParaRPr>
          </a:p>
          <a:p>
            <a:pPr indent="0" lvl="0" marL="0" rtl="0" algn="l">
              <a:lnSpc>
                <a:spcPct val="115000"/>
              </a:lnSpc>
              <a:spcBef>
                <a:spcPts val="0"/>
              </a:spcBef>
              <a:spcAft>
                <a:spcPts val="0"/>
              </a:spcAft>
              <a:buNone/>
            </a:pPr>
            <a:r>
              <a:t/>
            </a:r>
            <a:endParaRPr sz="1700">
              <a:solidFill>
                <a:schemeClr val="dk1"/>
              </a:solidFill>
              <a:latin typeface="Arial"/>
              <a:ea typeface="Arial"/>
              <a:cs typeface="Arial"/>
              <a:sym typeface="Arial"/>
            </a:endParaRPr>
          </a:p>
        </p:txBody>
      </p:sp>
      <p:sp>
        <p:nvSpPr>
          <p:cNvPr id="555" name="Google Shape;555;g8030d0237b_4_6"/>
          <p:cNvSpPr txBox="1"/>
          <p:nvPr>
            <p:ph type="title"/>
          </p:nvPr>
        </p:nvSpPr>
        <p:spPr>
          <a:xfrm>
            <a:off x="581250" y="403275"/>
            <a:ext cx="11029500" cy="10869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Clr>
                <a:schemeClr val="dk1"/>
              </a:buClr>
              <a:buSzPts val="1100"/>
              <a:buFont typeface="Arial"/>
              <a:buNone/>
            </a:pPr>
            <a:r>
              <a:rPr lang="en-US" sz="2700">
                <a:latin typeface="Arial"/>
                <a:ea typeface="Arial"/>
                <a:cs typeface="Arial"/>
                <a:sym typeface="Arial"/>
              </a:rPr>
              <a:t>Website Features: Quiz</a:t>
            </a:r>
            <a:endParaRPr sz="2700">
              <a:latin typeface="Arial"/>
              <a:ea typeface="Arial"/>
              <a:cs typeface="Arial"/>
              <a:sym typeface="Arial"/>
            </a:endParaRPr>
          </a:p>
        </p:txBody>
      </p:sp>
      <p:pic>
        <p:nvPicPr>
          <p:cNvPr id="556" name="Google Shape;556;g8030d0237b_4_6"/>
          <p:cNvPicPr preferRelativeResize="0"/>
          <p:nvPr/>
        </p:nvPicPr>
        <p:blipFill rotWithShape="1">
          <a:blip r:embed="rId3">
            <a:alphaModFix/>
          </a:blip>
          <a:srcRect b="13159" l="9708" r="30547" t="29200"/>
          <a:stretch/>
        </p:blipFill>
        <p:spPr>
          <a:xfrm>
            <a:off x="539175" y="2061150"/>
            <a:ext cx="5887849" cy="42347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0" name="Shape 560"/>
        <p:cNvGrpSpPr/>
        <p:nvPr/>
      </p:nvGrpSpPr>
      <p:grpSpPr>
        <a:xfrm>
          <a:off x="0" y="0"/>
          <a:ext cx="0" cy="0"/>
          <a:chOff x="0" y="0"/>
          <a:chExt cx="0" cy="0"/>
        </a:xfrm>
      </p:grpSpPr>
      <p:sp>
        <p:nvSpPr>
          <p:cNvPr id="561" name="Google Shape;561;g8030d0237b_4_11"/>
          <p:cNvSpPr txBox="1"/>
          <p:nvPr>
            <p:ph idx="1" type="body"/>
          </p:nvPr>
        </p:nvSpPr>
        <p:spPr>
          <a:xfrm>
            <a:off x="6858000" y="1976888"/>
            <a:ext cx="5071200" cy="4590600"/>
          </a:xfrm>
          <a:prstGeom prst="rect">
            <a:avLst/>
          </a:prstGeom>
        </p:spPr>
        <p:txBody>
          <a:bodyPr anchorCtr="0" anchor="ctr"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en-US" sz="2400">
                <a:solidFill>
                  <a:schemeClr val="accent2"/>
                </a:solidFill>
                <a:latin typeface="Noto Sans Symbols"/>
                <a:ea typeface="Noto Sans Symbols"/>
                <a:cs typeface="Noto Sans Symbols"/>
                <a:sym typeface="Noto Sans Symbols"/>
              </a:rPr>
              <a:t>◼	</a:t>
            </a:r>
            <a:r>
              <a:rPr lang="en-US" sz="2400"/>
              <a:t>Content Navigation</a:t>
            </a:r>
            <a:endParaRPr sz="2400">
              <a:solidFill>
                <a:srgbClr val="8CB64A"/>
              </a:solidFill>
              <a:latin typeface="Noto Sans Symbols"/>
              <a:ea typeface="Noto Sans Symbols"/>
              <a:cs typeface="Noto Sans Symbols"/>
              <a:sym typeface="Noto Sans Symbols"/>
            </a:endParaRPr>
          </a:p>
          <a:p>
            <a:pPr indent="0" lvl="0" marL="0" rtl="0" algn="l">
              <a:lnSpc>
                <a:spcPct val="115000"/>
              </a:lnSpc>
              <a:spcBef>
                <a:spcPts val="0"/>
              </a:spcBef>
              <a:spcAft>
                <a:spcPts val="0"/>
              </a:spcAft>
              <a:buNone/>
            </a:pPr>
            <a:r>
              <a:t/>
            </a:r>
            <a:endParaRPr sz="2400">
              <a:solidFill>
                <a:srgbClr val="8CB64A"/>
              </a:solidFill>
              <a:latin typeface="Noto Sans Symbols"/>
              <a:ea typeface="Noto Sans Symbols"/>
              <a:cs typeface="Noto Sans Symbols"/>
              <a:sym typeface="Noto Sans Symbols"/>
            </a:endParaRPr>
          </a:p>
          <a:p>
            <a:pPr indent="0" lvl="0" marL="0" rtl="0" algn="l">
              <a:lnSpc>
                <a:spcPct val="115000"/>
              </a:lnSpc>
              <a:spcBef>
                <a:spcPts val="0"/>
              </a:spcBef>
              <a:spcAft>
                <a:spcPts val="0"/>
              </a:spcAft>
              <a:buNone/>
            </a:pPr>
            <a:r>
              <a:rPr lang="en-US" sz="2400">
                <a:solidFill>
                  <a:srgbClr val="8CB64A"/>
                </a:solidFill>
                <a:latin typeface="Noto Sans Symbols"/>
                <a:ea typeface="Noto Sans Symbols"/>
                <a:cs typeface="Noto Sans Symbols"/>
                <a:sym typeface="Noto Sans Symbols"/>
              </a:rPr>
              <a:t>◼	</a:t>
            </a:r>
            <a:r>
              <a:rPr lang="en-US" sz="2400">
                <a:solidFill>
                  <a:srgbClr val="3D3D3D"/>
                </a:solidFill>
              </a:rPr>
              <a:t>Recommending top videos based on social media analysis.</a:t>
            </a:r>
            <a:endParaRPr sz="2400">
              <a:solidFill>
                <a:srgbClr val="3D3D3D"/>
              </a:solidFill>
            </a:endParaRPr>
          </a:p>
          <a:p>
            <a:pPr indent="0" lvl="0" marL="0" rtl="0" algn="l">
              <a:lnSpc>
                <a:spcPct val="115000"/>
              </a:lnSpc>
              <a:spcBef>
                <a:spcPts val="0"/>
              </a:spcBef>
              <a:spcAft>
                <a:spcPts val="0"/>
              </a:spcAft>
              <a:buNone/>
            </a:pPr>
            <a:r>
              <a:t/>
            </a:r>
            <a:endParaRPr sz="2400">
              <a:solidFill>
                <a:srgbClr val="3D3D3D"/>
              </a:solidFill>
            </a:endParaRPr>
          </a:p>
          <a:p>
            <a:pPr indent="0" lvl="0" marL="0" rtl="0" algn="l">
              <a:lnSpc>
                <a:spcPct val="115000"/>
              </a:lnSpc>
              <a:spcBef>
                <a:spcPts val="0"/>
              </a:spcBef>
              <a:spcAft>
                <a:spcPts val="0"/>
              </a:spcAft>
              <a:buNone/>
            </a:pPr>
            <a:r>
              <a:rPr lang="en-US" sz="2400">
                <a:solidFill>
                  <a:srgbClr val="8CB64A"/>
                </a:solidFill>
                <a:latin typeface="Noto Sans Symbols"/>
                <a:ea typeface="Noto Sans Symbols"/>
                <a:cs typeface="Noto Sans Symbols"/>
                <a:sym typeface="Noto Sans Symbols"/>
              </a:rPr>
              <a:t>◼	</a:t>
            </a:r>
            <a:r>
              <a:rPr lang="en-US" sz="2400">
                <a:solidFill>
                  <a:srgbClr val="3D3D3D"/>
                </a:solidFill>
              </a:rPr>
              <a:t>Encouraging our users to have fun learning to investing.</a:t>
            </a:r>
            <a:endParaRPr/>
          </a:p>
        </p:txBody>
      </p:sp>
      <p:sp>
        <p:nvSpPr>
          <p:cNvPr id="562" name="Google Shape;562;g8030d0237b_4_11"/>
          <p:cNvSpPr txBox="1"/>
          <p:nvPr>
            <p:ph type="title"/>
          </p:nvPr>
        </p:nvSpPr>
        <p:spPr>
          <a:xfrm>
            <a:off x="581250" y="422725"/>
            <a:ext cx="11029500" cy="1321200"/>
          </a:xfrm>
          <a:prstGeom prst="rect">
            <a:avLst/>
          </a:prstGeom>
        </p:spPr>
        <p:txBody>
          <a:bodyPr anchorCtr="0" anchor="b" bIns="45700" lIns="91425" spcFirstLastPara="1" rIns="91425" wrap="square" tIns="45700">
            <a:noAutofit/>
          </a:bodyPr>
          <a:lstStyle/>
          <a:p>
            <a:pPr indent="0" lvl="0" marL="0" rtl="0" algn="ctr">
              <a:lnSpc>
                <a:spcPct val="115000"/>
              </a:lnSpc>
              <a:spcBef>
                <a:spcPts val="1200"/>
              </a:spcBef>
              <a:spcAft>
                <a:spcPts val="1200"/>
              </a:spcAft>
              <a:buNone/>
            </a:pPr>
            <a:r>
              <a:rPr b="1" lang="en-US" sz="2700">
                <a:solidFill>
                  <a:srgbClr val="FFFFFF"/>
                </a:solidFill>
                <a:latin typeface="Arial"/>
                <a:ea typeface="Arial"/>
                <a:cs typeface="Arial"/>
                <a:sym typeface="Arial"/>
              </a:rPr>
              <a:t>Website </a:t>
            </a:r>
            <a:r>
              <a:rPr b="1" lang="en-US" sz="2700">
                <a:solidFill>
                  <a:srgbClr val="FFFFFF"/>
                </a:solidFill>
                <a:latin typeface="Arial"/>
                <a:ea typeface="Arial"/>
                <a:cs typeface="Arial"/>
                <a:sym typeface="Arial"/>
              </a:rPr>
              <a:t>Features: Learn</a:t>
            </a:r>
            <a:endParaRPr b="1" sz="2700">
              <a:latin typeface="Arial"/>
              <a:ea typeface="Arial"/>
              <a:cs typeface="Arial"/>
              <a:sym typeface="Arial"/>
            </a:endParaRPr>
          </a:p>
        </p:txBody>
      </p:sp>
      <p:pic>
        <p:nvPicPr>
          <p:cNvPr id="563" name="Google Shape;563;g8030d0237b_4_11"/>
          <p:cNvPicPr preferRelativeResize="0"/>
          <p:nvPr/>
        </p:nvPicPr>
        <p:blipFill rotWithShape="1">
          <a:blip r:embed="rId3">
            <a:alphaModFix/>
          </a:blip>
          <a:srcRect b="15898" l="7213" r="9963" t="19423"/>
          <a:stretch/>
        </p:blipFill>
        <p:spPr>
          <a:xfrm>
            <a:off x="468450" y="2211050"/>
            <a:ext cx="6389550" cy="41222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7" name="Shape 567"/>
        <p:cNvGrpSpPr/>
        <p:nvPr/>
      </p:nvGrpSpPr>
      <p:grpSpPr>
        <a:xfrm>
          <a:off x="0" y="0"/>
          <a:ext cx="0" cy="0"/>
          <a:chOff x="0" y="0"/>
          <a:chExt cx="0" cy="0"/>
        </a:xfrm>
      </p:grpSpPr>
      <p:sp>
        <p:nvSpPr>
          <p:cNvPr id="568" name="Google Shape;568;g85199c2fb5_11_6"/>
          <p:cNvSpPr txBox="1"/>
          <p:nvPr>
            <p:ph type="title"/>
          </p:nvPr>
        </p:nvSpPr>
        <p:spPr>
          <a:xfrm>
            <a:off x="581192" y="702156"/>
            <a:ext cx="11029500" cy="1013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US"/>
              <a:t>Website Feature: Featured Content (Buzzworthy)</a:t>
            </a:r>
            <a:endParaRPr/>
          </a:p>
        </p:txBody>
      </p:sp>
      <p:pic>
        <p:nvPicPr>
          <p:cNvPr id="569" name="Google Shape;569;g85199c2fb5_11_6"/>
          <p:cNvPicPr preferRelativeResize="0"/>
          <p:nvPr/>
        </p:nvPicPr>
        <p:blipFill rotWithShape="1">
          <a:blip r:embed="rId3">
            <a:alphaModFix/>
          </a:blip>
          <a:srcRect b="5442" l="6305" r="7324" t="20202"/>
          <a:stretch/>
        </p:blipFill>
        <p:spPr>
          <a:xfrm>
            <a:off x="699575" y="2023675"/>
            <a:ext cx="10530576" cy="46282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3" name="Shape 573"/>
        <p:cNvGrpSpPr/>
        <p:nvPr/>
      </p:nvGrpSpPr>
      <p:grpSpPr>
        <a:xfrm>
          <a:off x="0" y="0"/>
          <a:ext cx="0" cy="0"/>
          <a:chOff x="0" y="0"/>
          <a:chExt cx="0" cy="0"/>
        </a:xfrm>
      </p:grpSpPr>
      <p:sp>
        <p:nvSpPr>
          <p:cNvPr id="574" name="Google Shape;574;g85199c2fb5_11_1"/>
          <p:cNvSpPr txBox="1"/>
          <p:nvPr>
            <p:ph type="title"/>
          </p:nvPr>
        </p:nvSpPr>
        <p:spPr>
          <a:xfrm>
            <a:off x="581192" y="702156"/>
            <a:ext cx="11029500" cy="10137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latin typeface="Arial"/>
                <a:ea typeface="Arial"/>
                <a:cs typeface="Arial"/>
                <a:sym typeface="Arial"/>
              </a:rPr>
              <a:t>Website Features: User Survey</a:t>
            </a:r>
            <a:endParaRPr>
              <a:latin typeface="Arial"/>
              <a:ea typeface="Arial"/>
              <a:cs typeface="Arial"/>
              <a:sym typeface="Arial"/>
            </a:endParaRPr>
          </a:p>
        </p:txBody>
      </p:sp>
      <p:pic>
        <p:nvPicPr>
          <p:cNvPr id="575" name="Google Shape;575;g85199c2fb5_11_1"/>
          <p:cNvPicPr preferRelativeResize="0"/>
          <p:nvPr/>
        </p:nvPicPr>
        <p:blipFill rotWithShape="1">
          <a:blip r:embed="rId3">
            <a:alphaModFix/>
          </a:blip>
          <a:srcRect b="5714" l="0" r="9535" t="23212"/>
          <a:stretch/>
        </p:blipFill>
        <p:spPr>
          <a:xfrm>
            <a:off x="862288" y="2109350"/>
            <a:ext cx="10298725" cy="45490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9" name="Shape 579"/>
        <p:cNvGrpSpPr/>
        <p:nvPr/>
      </p:nvGrpSpPr>
      <p:grpSpPr>
        <a:xfrm>
          <a:off x="0" y="0"/>
          <a:ext cx="0" cy="0"/>
          <a:chOff x="0" y="0"/>
          <a:chExt cx="0" cy="0"/>
        </a:xfrm>
      </p:grpSpPr>
      <p:sp>
        <p:nvSpPr>
          <p:cNvPr id="580" name="Google Shape;580;g85199c2fb5_0_10"/>
          <p:cNvSpPr txBox="1"/>
          <p:nvPr>
            <p:ph type="ctrTitle"/>
          </p:nvPr>
        </p:nvSpPr>
        <p:spPr>
          <a:xfrm>
            <a:off x="581191" y="1020431"/>
            <a:ext cx="10993500" cy="14751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None/>
            </a:pPr>
            <a:r>
              <a:rPr lang="en-US"/>
              <a:t>Wish List and Analysis</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4" name="Shape 584"/>
        <p:cNvGrpSpPr/>
        <p:nvPr/>
      </p:nvGrpSpPr>
      <p:grpSpPr>
        <a:xfrm>
          <a:off x="0" y="0"/>
          <a:ext cx="0" cy="0"/>
          <a:chOff x="0" y="0"/>
          <a:chExt cx="0" cy="0"/>
        </a:xfrm>
      </p:grpSpPr>
      <p:sp>
        <p:nvSpPr>
          <p:cNvPr id="585" name="Google Shape;585;g7786fd014f_1_25"/>
          <p:cNvSpPr txBox="1"/>
          <p:nvPr>
            <p:ph type="title"/>
          </p:nvPr>
        </p:nvSpPr>
        <p:spPr>
          <a:xfrm>
            <a:off x="581192" y="702156"/>
            <a:ext cx="11029500" cy="10137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None/>
            </a:pPr>
            <a:r>
              <a:rPr lang="en-US"/>
              <a:t>Product </a:t>
            </a:r>
            <a:r>
              <a:rPr lang="en-US"/>
              <a:t>Wish List</a:t>
            </a:r>
            <a:endParaRPr/>
          </a:p>
        </p:txBody>
      </p:sp>
      <p:sp>
        <p:nvSpPr>
          <p:cNvPr id="586" name="Google Shape;586;g7786fd014f_1_25"/>
          <p:cNvSpPr txBox="1"/>
          <p:nvPr>
            <p:ph idx="1" type="body"/>
          </p:nvPr>
        </p:nvSpPr>
        <p:spPr>
          <a:xfrm>
            <a:off x="418650" y="1892500"/>
            <a:ext cx="11354700" cy="4684200"/>
          </a:xfrm>
          <a:prstGeom prst="rect">
            <a:avLst/>
          </a:prstGeom>
        </p:spPr>
        <p:txBody>
          <a:bodyPr anchorCtr="0" anchor="ctr" bIns="45700" lIns="91425" spcFirstLastPara="1" rIns="91425" wrap="square" tIns="45700">
            <a:noAutofit/>
          </a:bodyPr>
          <a:lstStyle/>
          <a:p>
            <a:pPr indent="0" lvl="0" marL="457200" rtl="0" algn="l">
              <a:spcBef>
                <a:spcPts val="360"/>
              </a:spcBef>
              <a:spcAft>
                <a:spcPts val="600"/>
              </a:spcAft>
              <a:buNone/>
            </a:pPr>
            <a:r>
              <a:t/>
            </a:r>
            <a:endParaRPr sz="2000"/>
          </a:p>
        </p:txBody>
      </p:sp>
      <p:pic>
        <p:nvPicPr>
          <p:cNvPr id="587" name="Google Shape;587;g7786fd014f_1_25"/>
          <p:cNvPicPr preferRelativeResize="0"/>
          <p:nvPr/>
        </p:nvPicPr>
        <p:blipFill>
          <a:blip r:embed="rId3">
            <a:alphaModFix/>
          </a:blip>
          <a:stretch>
            <a:fillRect/>
          </a:stretch>
        </p:blipFill>
        <p:spPr>
          <a:xfrm>
            <a:off x="886000" y="1968700"/>
            <a:ext cx="3098550" cy="2065600"/>
          </a:xfrm>
          <a:prstGeom prst="rect">
            <a:avLst/>
          </a:prstGeom>
          <a:noFill/>
          <a:ln>
            <a:noFill/>
          </a:ln>
        </p:spPr>
      </p:pic>
      <p:pic>
        <p:nvPicPr>
          <p:cNvPr id="588" name="Google Shape;588;g7786fd014f_1_25"/>
          <p:cNvPicPr preferRelativeResize="0"/>
          <p:nvPr/>
        </p:nvPicPr>
        <p:blipFill>
          <a:blip r:embed="rId4">
            <a:alphaModFix/>
          </a:blip>
          <a:stretch>
            <a:fillRect/>
          </a:stretch>
        </p:blipFill>
        <p:spPr>
          <a:xfrm>
            <a:off x="8001200" y="4313249"/>
            <a:ext cx="3098550" cy="2143550"/>
          </a:xfrm>
          <a:prstGeom prst="rect">
            <a:avLst/>
          </a:prstGeom>
          <a:noFill/>
          <a:ln>
            <a:noFill/>
          </a:ln>
        </p:spPr>
      </p:pic>
      <p:pic>
        <p:nvPicPr>
          <p:cNvPr id="589" name="Google Shape;589;g7786fd014f_1_25"/>
          <p:cNvPicPr preferRelativeResize="0"/>
          <p:nvPr/>
        </p:nvPicPr>
        <p:blipFill>
          <a:blip r:embed="rId5">
            <a:alphaModFix/>
          </a:blip>
          <a:stretch>
            <a:fillRect/>
          </a:stretch>
        </p:blipFill>
        <p:spPr>
          <a:xfrm>
            <a:off x="886000" y="4261875"/>
            <a:ext cx="3098550" cy="2194925"/>
          </a:xfrm>
          <a:prstGeom prst="rect">
            <a:avLst/>
          </a:prstGeom>
          <a:noFill/>
          <a:ln>
            <a:noFill/>
          </a:ln>
        </p:spPr>
      </p:pic>
      <p:pic>
        <p:nvPicPr>
          <p:cNvPr id="590" name="Google Shape;590;g7786fd014f_1_25"/>
          <p:cNvPicPr preferRelativeResize="0"/>
          <p:nvPr/>
        </p:nvPicPr>
        <p:blipFill>
          <a:blip r:embed="rId6">
            <a:alphaModFix/>
          </a:blip>
          <a:stretch>
            <a:fillRect/>
          </a:stretch>
        </p:blipFill>
        <p:spPr>
          <a:xfrm>
            <a:off x="7972875" y="1972075"/>
            <a:ext cx="3170226" cy="2039187"/>
          </a:xfrm>
          <a:prstGeom prst="rect">
            <a:avLst/>
          </a:prstGeom>
          <a:noFill/>
          <a:ln>
            <a:noFill/>
          </a:ln>
        </p:spPr>
      </p:pic>
      <p:sp>
        <p:nvSpPr>
          <p:cNvPr id="591" name="Google Shape;591;g7786fd014f_1_25"/>
          <p:cNvSpPr txBox="1"/>
          <p:nvPr/>
        </p:nvSpPr>
        <p:spPr>
          <a:xfrm>
            <a:off x="4280425" y="2134375"/>
            <a:ext cx="3426900" cy="4140300"/>
          </a:xfrm>
          <a:prstGeom prst="rect">
            <a:avLst/>
          </a:prstGeom>
          <a:noFill/>
          <a:ln>
            <a:noFill/>
          </a:ln>
        </p:spPr>
        <p:txBody>
          <a:bodyPr anchorCtr="0" anchor="ctr" bIns="91425" lIns="91425" spcFirstLastPara="1" rIns="91425" wrap="square" tIns="91425">
            <a:noAutofit/>
          </a:bodyPr>
          <a:lstStyle/>
          <a:p>
            <a:pPr indent="-355600" lvl="0" marL="457200" rtl="0" algn="l">
              <a:spcBef>
                <a:spcPts val="0"/>
              </a:spcBef>
              <a:spcAft>
                <a:spcPts val="0"/>
              </a:spcAft>
              <a:buSzPts val="2000"/>
              <a:buFont typeface="Gill Sans"/>
              <a:buChar char="●"/>
            </a:pPr>
            <a:r>
              <a:rPr lang="en-US" sz="2000">
                <a:latin typeface="Gill Sans"/>
                <a:ea typeface="Gill Sans"/>
                <a:cs typeface="Gill Sans"/>
                <a:sym typeface="Gill Sans"/>
              </a:rPr>
              <a:t>Personalized Dashboard</a:t>
            </a:r>
            <a:endParaRPr sz="2000">
              <a:latin typeface="Gill Sans"/>
              <a:ea typeface="Gill Sans"/>
              <a:cs typeface="Gill Sans"/>
              <a:sym typeface="Gill Sans"/>
            </a:endParaRPr>
          </a:p>
          <a:p>
            <a:pPr indent="0" lvl="0" marL="457200" rtl="0" algn="l">
              <a:spcBef>
                <a:spcPts val="0"/>
              </a:spcBef>
              <a:spcAft>
                <a:spcPts val="0"/>
              </a:spcAft>
              <a:buNone/>
            </a:pPr>
            <a:r>
              <a:t/>
            </a:r>
            <a:endParaRPr sz="2000">
              <a:latin typeface="Gill Sans"/>
              <a:ea typeface="Gill Sans"/>
              <a:cs typeface="Gill Sans"/>
              <a:sym typeface="Gill Sans"/>
            </a:endParaRPr>
          </a:p>
          <a:p>
            <a:pPr indent="-355600" lvl="0" marL="457200" rtl="0" algn="l">
              <a:spcBef>
                <a:spcPts val="0"/>
              </a:spcBef>
              <a:spcAft>
                <a:spcPts val="0"/>
              </a:spcAft>
              <a:buSzPts val="2000"/>
              <a:buFont typeface="Gill Sans"/>
              <a:buChar char="●"/>
            </a:pPr>
            <a:r>
              <a:rPr lang="en-US" sz="2000">
                <a:latin typeface="Gill Sans"/>
                <a:ea typeface="Gill Sans"/>
                <a:cs typeface="Gill Sans"/>
                <a:sym typeface="Gill Sans"/>
              </a:rPr>
              <a:t>Interactivity</a:t>
            </a:r>
            <a:endParaRPr sz="1800">
              <a:latin typeface="Gill Sans"/>
              <a:ea typeface="Gill Sans"/>
              <a:cs typeface="Gill Sans"/>
              <a:sym typeface="Gill Sans"/>
            </a:endParaRPr>
          </a:p>
          <a:p>
            <a:pPr indent="0" lvl="0" marL="457200" rtl="0" algn="l">
              <a:spcBef>
                <a:spcPts val="0"/>
              </a:spcBef>
              <a:spcAft>
                <a:spcPts val="0"/>
              </a:spcAft>
              <a:buNone/>
            </a:pPr>
            <a:r>
              <a:t/>
            </a:r>
            <a:endParaRPr sz="2000">
              <a:latin typeface="Gill Sans"/>
              <a:ea typeface="Gill Sans"/>
              <a:cs typeface="Gill Sans"/>
              <a:sym typeface="Gill Sans"/>
            </a:endParaRPr>
          </a:p>
          <a:p>
            <a:pPr indent="-355600" lvl="0" marL="457200" rtl="0" algn="l">
              <a:spcBef>
                <a:spcPts val="0"/>
              </a:spcBef>
              <a:spcAft>
                <a:spcPts val="0"/>
              </a:spcAft>
              <a:buSzPts val="2000"/>
              <a:buFont typeface="Gill Sans"/>
              <a:buChar char="●"/>
            </a:pPr>
            <a:r>
              <a:rPr lang="en-US" sz="2000">
                <a:latin typeface="Gill Sans"/>
                <a:ea typeface="Gill Sans"/>
                <a:cs typeface="Gill Sans"/>
                <a:sym typeface="Gill Sans"/>
              </a:rPr>
              <a:t>Recommended Content</a:t>
            </a:r>
            <a:endParaRPr sz="2000">
              <a:latin typeface="Gill Sans"/>
              <a:ea typeface="Gill Sans"/>
              <a:cs typeface="Gill Sans"/>
              <a:sym typeface="Gill Sans"/>
            </a:endParaRPr>
          </a:p>
          <a:p>
            <a:pPr indent="0" lvl="0" marL="457200" rtl="0" algn="l">
              <a:spcBef>
                <a:spcPts val="0"/>
              </a:spcBef>
              <a:spcAft>
                <a:spcPts val="0"/>
              </a:spcAft>
              <a:buNone/>
            </a:pPr>
            <a:r>
              <a:t/>
            </a:r>
            <a:endParaRPr sz="2000">
              <a:latin typeface="Gill Sans"/>
              <a:ea typeface="Gill Sans"/>
              <a:cs typeface="Gill Sans"/>
              <a:sym typeface="Gill Sans"/>
            </a:endParaRPr>
          </a:p>
          <a:p>
            <a:pPr indent="-355600" lvl="0" marL="457200" rtl="0" algn="l">
              <a:spcBef>
                <a:spcPts val="0"/>
              </a:spcBef>
              <a:spcAft>
                <a:spcPts val="0"/>
              </a:spcAft>
              <a:buSzPts val="2000"/>
              <a:buFont typeface="Gill Sans"/>
              <a:buChar char="●"/>
            </a:pPr>
            <a:r>
              <a:rPr lang="en-US" sz="2000">
                <a:latin typeface="Gill Sans"/>
                <a:ea typeface="Gill Sans"/>
                <a:cs typeface="Gill Sans"/>
                <a:sym typeface="Gill Sans"/>
              </a:rPr>
              <a:t>Advanced Chatbot</a:t>
            </a:r>
            <a:endParaRPr sz="2000">
              <a:latin typeface="Gill Sans"/>
              <a:ea typeface="Gill Sans"/>
              <a:cs typeface="Gill Sans"/>
              <a:sym typeface="Gill Sans"/>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5" name="Shape 595"/>
        <p:cNvGrpSpPr/>
        <p:nvPr/>
      </p:nvGrpSpPr>
      <p:grpSpPr>
        <a:xfrm>
          <a:off x="0" y="0"/>
          <a:ext cx="0" cy="0"/>
          <a:chOff x="0" y="0"/>
          <a:chExt cx="0" cy="0"/>
        </a:xfrm>
      </p:grpSpPr>
      <p:sp>
        <p:nvSpPr>
          <p:cNvPr id="596" name="Google Shape;596;g8030d0237b_1_0"/>
          <p:cNvSpPr txBox="1"/>
          <p:nvPr>
            <p:ph type="title"/>
          </p:nvPr>
        </p:nvSpPr>
        <p:spPr>
          <a:xfrm>
            <a:off x="581192" y="702156"/>
            <a:ext cx="11029500" cy="10137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None/>
            </a:pPr>
            <a:r>
              <a:rPr lang="en-US"/>
              <a:t>Website Analytics: </a:t>
            </a:r>
            <a:r>
              <a:rPr lang="en-US"/>
              <a:t>Average Daily Users</a:t>
            </a:r>
            <a:endParaRPr/>
          </a:p>
        </p:txBody>
      </p:sp>
      <p:sp>
        <p:nvSpPr>
          <p:cNvPr id="597" name="Google Shape;597;g8030d0237b_1_0"/>
          <p:cNvSpPr txBox="1"/>
          <p:nvPr>
            <p:ph idx="1" type="body"/>
          </p:nvPr>
        </p:nvSpPr>
        <p:spPr>
          <a:xfrm>
            <a:off x="581200" y="1723297"/>
            <a:ext cx="11029500" cy="642000"/>
          </a:xfrm>
          <a:prstGeom prst="rect">
            <a:avLst/>
          </a:prstGeom>
        </p:spPr>
        <p:txBody>
          <a:bodyPr anchorCtr="0" anchor="ctr" bIns="45700" lIns="91425" spcFirstLastPara="1" rIns="91425" wrap="square" tIns="45700">
            <a:noAutofit/>
          </a:bodyPr>
          <a:lstStyle/>
          <a:p>
            <a:pPr indent="0" lvl="0" marL="0" rtl="0" algn="l">
              <a:spcBef>
                <a:spcPts val="360"/>
              </a:spcBef>
              <a:spcAft>
                <a:spcPts val="600"/>
              </a:spcAft>
              <a:buNone/>
            </a:pPr>
            <a:r>
              <a:t/>
            </a:r>
            <a:endParaRPr/>
          </a:p>
        </p:txBody>
      </p:sp>
      <p:pic>
        <p:nvPicPr>
          <p:cNvPr id="598" name="Google Shape;598;g8030d0237b_1_0"/>
          <p:cNvPicPr preferRelativeResize="0"/>
          <p:nvPr/>
        </p:nvPicPr>
        <p:blipFill>
          <a:blip r:embed="rId3">
            <a:alphaModFix/>
          </a:blip>
          <a:stretch>
            <a:fillRect/>
          </a:stretch>
        </p:blipFill>
        <p:spPr>
          <a:xfrm>
            <a:off x="651200" y="1908100"/>
            <a:ext cx="11029499" cy="2492850"/>
          </a:xfrm>
          <a:prstGeom prst="rect">
            <a:avLst/>
          </a:prstGeom>
          <a:noFill/>
          <a:ln>
            <a:noFill/>
          </a:ln>
          <a:effectLst>
            <a:outerShdw blurRad="57150" rotWithShape="0" algn="bl" dir="5400000" dist="19050">
              <a:srgbClr val="000000">
                <a:alpha val="50000"/>
              </a:srgbClr>
            </a:outerShdw>
          </a:effectLst>
        </p:spPr>
      </p:pic>
      <p:pic>
        <p:nvPicPr>
          <p:cNvPr id="599" name="Google Shape;599;g8030d0237b_1_0"/>
          <p:cNvPicPr preferRelativeResize="0"/>
          <p:nvPr/>
        </p:nvPicPr>
        <p:blipFill rotWithShape="1">
          <a:blip r:embed="rId4">
            <a:alphaModFix/>
          </a:blip>
          <a:srcRect b="19498" l="38919" r="20292" t="18068"/>
          <a:stretch/>
        </p:blipFill>
        <p:spPr>
          <a:xfrm>
            <a:off x="1184600" y="4477150"/>
            <a:ext cx="3471952" cy="2200748"/>
          </a:xfrm>
          <a:prstGeom prst="rect">
            <a:avLst/>
          </a:prstGeom>
          <a:noFill/>
          <a:ln>
            <a:noFill/>
          </a:ln>
        </p:spPr>
      </p:pic>
      <p:pic>
        <p:nvPicPr>
          <p:cNvPr id="600" name="Google Shape;600;g8030d0237b_1_0"/>
          <p:cNvPicPr preferRelativeResize="0"/>
          <p:nvPr/>
        </p:nvPicPr>
        <p:blipFill>
          <a:blip r:embed="rId5">
            <a:alphaModFix/>
          </a:blip>
          <a:stretch>
            <a:fillRect/>
          </a:stretch>
        </p:blipFill>
        <p:spPr>
          <a:xfrm>
            <a:off x="5087675" y="4553350"/>
            <a:ext cx="6288226" cy="2154550"/>
          </a:xfrm>
          <a:prstGeom prst="rect">
            <a:avLst/>
          </a:prstGeom>
          <a:noFill/>
          <a:ln>
            <a:noFill/>
          </a:ln>
          <a:effectLst>
            <a:outerShdw blurRad="57150" rotWithShape="0" algn="bl" dir="5400000" dist="19050">
              <a:srgbClr val="000000">
                <a:alpha val="50000"/>
              </a:srgbClr>
            </a:outerShdw>
          </a:effectLst>
        </p:spPr>
      </p:pic>
      <p:pic>
        <p:nvPicPr>
          <p:cNvPr id="601" name="Google Shape;601;g8030d0237b_1_0"/>
          <p:cNvPicPr preferRelativeResize="0"/>
          <p:nvPr/>
        </p:nvPicPr>
        <p:blipFill>
          <a:blip r:embed="rId6">
            <a:alphaModFix/>
          </a:blip>
          <a:stretch>
            <a:fillRect/>
          </a:stretch>
        </p:blipFill>
        <p:spPr>
          <a:xfrm>
            <a:off x="1251100" y="4787625"/>
            <a:ext cx="3338950" cy="1890275"/>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5" name="Shape 605"/>
        <p:cNvGrpSpPr/>
        <p:nvPr/>
      </p:nvGrpSpPr>
      <p:grpSpPr>
        <a:xfrm>
          <a:off x="0" y="0"/>
          <a:ext cx="0" cy="0"/>
          <a:chOff x="0" y="0"/>
          <a:chExt cx="0" cy="0"/>
        </a:xfrm>
      </p:grpSpPr>
      <p:sp>
        <p:nvSpPr>
          <p:cNvPr id="606" name="Google Shape;606;g8030d0237b_3_12"/>
          <p:cNvSpPr txBox="1"/>
          <p:nvPr>
            <p:ph type="title"/>
          </p:nvPr>
        </p:nvSpPr>
        <p:spPr>
          <a:xfrm>
            <a:off x="581192" y="702156"/>
            <a:ext cx="11029500" cy="10137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None/>
            </a:pPr>
            <a:r>
              <a:rPr lang="en-US"/>
              <a:t>Website Analytics</a:t>
            </a:r>
            <a:r>
              <a:rPr lang="en-US"/>
              <a:t>: User Visits</a:t>
            </a:r>
            <a:endParaRPr/>
          </a:p>
        </p:txBody>
      </p:sp>
      <p:pic>
        <p:nvPicPr>
          <p:cNvPr id="607" name="Google Shape;607;g8030d0237b_3_12"/>
          <p:cNvPicPr preferRelativeResize="0"/>
          <p:nvPr/>
        </p:nvPicPr>
        <p:blipFill>
          <a:blip r:embed="rId3">
            <a:alphaModFix/>
          </a:blip>
          <a:stretch>
            <a:fillRect/>
          </a:stretch>
        </p:blipFill>
        <p:spPr>
          <a:xfrm>
            <a:off x="6640950" y="2249250"/>
            <a:ext cx="3899299" cy="3718449"/>
          </a:xfrm>
          <a:prstGeom prst="rect">
            <a:avLst/>
          </a:prstGeom>
          <a:noFill/>
          <a:ln>
            <a:noFill/>
          </a:ln>
          <a:effectLst>
            <a:outerShdw blurRad="57150" rotWithShape="0" algn="bl" dir="5400000" dist="19050">
              <a:srgbClr val="000000">
                <a:alpha val="50000"/>
              </a:srgbClr>
            </a:outerShdw>
          </a:effectLst>
        </p:spPr>
      </p:pic>
      <p:pic>
        <p:nvPicPr>
          <p:cNvPr id="608" name="Google Shape;608;g8030d0237b_3_12"/>
          <p:cNvPicPr preferRelativeResize="0"/>
          <p:nvPr/>
        </p:nvPicPr>
        <p:blipFill>
          <a:blip r:embed="rId4">
            <a:alphaModFix/>
          </a:blip>
          <a:stretch>
            <a:fillRect/>
          </a:stretch>
        </p:blipFill>
        <p:spPr>
          <a:xfrm>
            <a:off x="1676400" y="2249250"/>
            <a:ext cx="3899299" cy="3718449"/>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2" name="Shape 362"/>
        <p:cNvGrpSpPr/>
        <p:nvPr/>
      </p:nvGrpSpPr>
      <p:grpSpPr>
        <a:xfrm>
          <a:off x="0" y="0"/>
          <a:ext cx="0" cy="0"/>
          <a:chOff x="0" y="0"/>
          <a:chExt cx="0" cy="0"/>
        </a:xfrm>
      </p:grpSpPr>
      <p:sp>
        <p:nvSpPr>
          <p:cNvPr id="363" name="Google Shape;363;p3"/>
          <p:cNvSpPr txBox="1"/>
          <p:nvPr>
            <p:ph idx="1" type="body"/>
          </p:nvPr>
        </p:nvSpPr>
        <p:spPr>
          <a:xfrm>
            <a:off x="508000" y="1920875"/>
            <a:ext cx="11102700" cy="45879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SzPts val="1656"/>
              <a:buNone/>
            </a:pPr>
            <a:r>
              <a:rPr lang="en-US" sz="2200"/>
              <a:t>Introduction:</a:t>
            </a:r>
            <a:endParaRPr sz="2200"/>
          </a:p>
          <a:p>
            <a:pPr indent="0" lvl="0" marL="0" rtl="0" algn="l">
              <a:spcBef>
                <a:spcPts val="0"/>
              </a:spcBef>
              <a:spcAft>
                <a:spcPts val="0"/>
              </a:spcAft>
              <a:buSzPts val="1656"/>
              <a:buNone/>
            </a:pPr>
            <a:r>
              <a:rPr lang="en-US" sz="1900"/>
              <a:t>Fidelity Investments holds a high place in the investments and finance market. But when it comes to the millennial demographic, our initial analysis shows that the millennials, especially women, are looking for answers to their investment-related queries more from Fidelity’s competitors.</a:t>
            </a:r>
            <a:br>
              <a:rPr lang="en-US" sz="1900"/>
            </a:br>
            <a:r>
              <a:rPr lang="en-US" sz="1900"/>
              <a:t>With this in mind, our aim is to recommend design and feature improvements for the Fidelity Investments website that would enable it to perform better on search engines and make it more attractive and relevant in the eye of the millennial.</a:t>
            </a:r>
            <a:endParaRPr sz="1900"/>
          </a:p>
          <a:p>
            <a:pPr indent="0" lvl="0" marL="0" rtl="0" algn="l">
              <a:spcBef>
                <a:spcPts val="0"/>
              </a:spcBef>
              <a:spcAft>
                <a:spcPts val="0"/>
              </a:spcAft>
              <a:buSzPts val="1656"/>
              <a:buNone/>
            </a:pPr>
            <a:r>
              <a:t/>
            </a:r>
            <a:endParaRPr/>
          </a:p>
          <a:p>
            <a:pPr indent="0" lvl="0" marL="0" rtl="0" algn="l">
              <a:spcBef>
                <a:spcPts val="0"/>
              </a:spcBef>
              <a:spcAft>
                <a:spcPts val="0"/>
              </a:spcAft>
              <a:buSzPts val="1656"/>
              <a:buNone/>
            </a:pPr>
            <a:r>
              <a:rPr lang="en-US" sz="2200"/>
              <a:t>Scope of work:</a:t>
            </a:r>
            <a:endParaRPr sz="2200"/>
          </a:p>
          <a:p>
            <a:pPr indent="-333756" lvl="0" marL="457200" rtl="0" algn="l">
              <a:spcBef>
                <a:spcPts val="0"/>
              </a:spcBef>
              <a:spcAft>
                <a:spcPts val="0"/>
              </a:spcAft>
              <a:buSzPts val="1656"/>
              <a:buChar char="●"/>
            </a:pPr>
            <a:r>
              <a:rPr lang="en-US"/>
              <a:t>Suggestions for redesign and improvement of the Fidelity Investments website to help it cater better to Millennials, based on:</a:t>
            </a:r>
            <a:endParaRPr/>
          </a:p>
          <a:p>
            <a:pPr indent="-346456" lvl="1" marL="914400" rtl="0" algn="l">
              <a:spcBef>
                <a:spcPts val="0"/>
              </a:spcBef>
              <a:spcAft>
                <a:spcPts val="0"/>
              </a:spcAft>
              <a:buSzPts val="1856"/>
              <a:buChar char="○"/>
            </a:pPr>
            <a:r>
              <a:rPr lang="en-US" sz="1800"/>
              <a:t>Analysis of competitor websites</a:t>
            </a:r>
            <a:endParaRPr sz="1800"/>
          </a:p>
          <a:p>
            <a:pPr indent="-342900" lvl="1" marL="914400" rtl="0" algn="l">
              <a:spcBef>
                <a:spcPts val="0"/>
              </a:spcBef>
              <a:spcAft>
                <a:spcPts val="0"/>
              </a:spcAft>
              <a:buSzPts val="1800"/>
              <a:buChar char="○"/>
            </a:pPr>
            <a:r>
              <a:rPr lang="en-US" sz="1800"/>
              <a:t>Social media trends</a:t>
            </a:r>
            <a:endParaRPr sz="1800"/>
          </a:p>
          <a:p>
            <a:pPr indent="-342900" lvl="1" marL="914400" rtl="0" algn="l">
              <a:spcBef>
                <a:spcPts val="0"/>
              </a:spcBef>
              <a:spcAft>
                <a:spcPts val="0"/>
              </a:spcAft>
              <a:buSzPts val="1800"/>
              <a:buChar char="○"/>
            </a:pPr>
            <a:r>
              <a:rPr lang="en-US" sz="1800"/>
              <a:t>Google search trends</a:t>
            </a:r>
            <a:endParaRPr sz="1800"/>
          </a:p>
          <a:p>
            <a:pPr indent="-342900" lvl="1" marL="914400" rtl="0" algn="l">
              <a:spcBef>
                <a:spcPts val="0"/>
              </a:spcBef>
              <a:spcAft>
                <a:spcPts val="0"/>
              </a:spcAft>
              <a:buSzPts val="1800"/>
              <a:buChar char="○"/>
            </a:pPr>
            <a:r>
              <a:rPr lang="en-US" sz="1800"/>
              <a:t>Landing page/Website designed to test engagement on various features</a:t>
            </a:r>
            <a:endParaRPr sz="1800"/>
          </a:p>
        </p:txBody>
      </p:sp>
      <p:sp>
        <p:nvSpPr>
          <p:cNvPr id="364" name="Google Shape;364;p3"/>
          <p:cNvSpPr txBox="1"/>
          <p:nvPr>
            <p:ph type="title"/>
          </p:nvPr>
        </p:nvSpPr>
        <p:spPr>
          <a:xfrm>
            <a:off x="581192" y="702156"/>
            <a:ext cx="11029616" cy="1013800"/>
          </a:xfrm>
          <a:prstGeom prst="rect">
            <a:avLst/>
          </a:prstGeom>
          <a:noFill/>
          <a:ln>
            <a:noFill/>
          </a:ln>
        </p:spPr>
        <p:txBody>
          <a:bodyPr anchorCtr="0" anchor="b" bIns="45700" lIns="91425" spcFirstLastPara="1" rIns="91425" wrap="square" tIns="45700">
            <a:normAutofit/>
          </a:bodyPr>
          <a:lstStyle/>
          <a:p>
            <a:pPr indent="0" lvl="0" marL="0" rtl="0" algn="ctr">
              <a:spcBef>
                <a:spcPts val="0"/>
              </a:spcBef>
              <a:spcAft>
                <a:spcPts val="0"/>
              </a:spcAft>
              <a:buClr>
                <a:schemeClr val="lt1"/>
              </a:buClr>
              <a:buSzPts val="2800"/>
              <a:buFont typeface="Gill Sans"/>
              <a:buNone/>
            </a:pPr>
            <a:r>
              <a:rPr lang="en-US"/>
              <a:t>BUS 899 - Independent Study</a:t>
            </a:r>
            <a:endParaRPr/>
          </a:p>
          <a:p>
            <a:pPr indent="0" lvl="0" marL="0" rtl="0" algn="ctr">
              <a:spcBef>
                <a:spcPts val="0"/>
              </a:spcBef>
              <a:spcAft>
                <a:spcPts val="0"/>
              </a:spcAft>
              <a:buClr>
                <a:schemeClr val="lt1"/>
              </a:buClr>
              <a:buSzPts val="2800"/>
              <a:buFont typeface="Gill Sans"/>
              <a:buNone/>
            </a:pPr>
            <a:r>
              <a:rPr lang="en-US"/>
              <a:t>Fidelity Investments</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2" name="Shape 612"/>
        <p:cNvGrpSpPr/>
        <p:nvPr/>
      </p:nvGrpSpPr>
      <p:grpSpPr>
        <a:xfrm>
          <a:off x="0" y="0"/>
          <a:ext cx="0" cy="0"/>
          <a:chOff x="0" y="0"/>
          <a:chExt cx="0" cy="0"/>
        </a:xfrm>
      </p:grpSpPr>
      <p:sp>
        <p:nvSpPr>
          <p:cNvPr id="613" name="Google Shape;613;g8030d0237b_0_0"/>
          <p:cNvSpPr txBox="1"/>
          <p:nvPr>
            <p:ph type="title"/>
          </p:nvPr>
        </p:nvSpPr>
        <p:spPr>
          <a:xfrm>
            <a:off x="581192" y="702156"/>
            <a:ext cx="11029500" cy="10137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None/>
            </a:pPr>
            <a:r>
              <a:rPr lang="en-US"/>
              <a:t>Analysis</a:t>
            </a:r>
            <a:r>
              <a:rPr lang="en-US"/>
              <a:t>: Website Performance (Mobile/Desktop)</a:t>
            </a:r>
            <a:endParaRPr/>
          </a:p>
        </p:txBody>
      </p:sp>
      <p:sp>
        <p:nvSpPr>
          <p:cNvPr id="614" name="Google Shape;614;g8030d0237b_0_0"/>
          <p:cNvSpPr txBox="1"/>
          <p:nvPr>
            <p:ph idx="1" type="body"/>
          </p:nvPr>
        </p:nvSpPr>
        <p:spPr>
          <a:xfrm>
            <a:off x="581200" y="2180497"/>
            <a:ext cx="11029500" cy="758700"/>
          </a:xfrm>
          <a:prstGeom prst="rect">
            <a:avLst/>
          </a:prstGeom>
        </p:spPr>
        <p:txBody>
          <a:bodyPr anchorCtr="0" anchor="ctr" bIns="45700" lIns="91425" spcFirstLastPara="1" rIns="91425" wrap="square" tIns="45700">
            <a:noAutofit/>
          </a:bodyPr>
          <a:lstStyle/>
          <a:p>
            <a:pPr indent="-333756" lvl="0" marL="457200" rtl="0" algn="l">
              <a:spcBef>
                <a:spcPts val="360"/>
              </a:spcBef>
              <a:spcAft>
                <a:spcPts val="0"/>
              </a:spcAft>
              <a:buSzPts val="1656"/>
              <a:buChar char="●"/>
            </a:pPr>
            <a:r>
              <a:rPr lang="en-US"/>
              <a:t>Google Chrome Lighthouse Audit Report</a:t>
            </a:r>
            <a:endParaRPr/>
          </a:p>
        </p:txBody>
      </p:sp>
      <p:sp>
        <p:nvSpPr>
          <p:cNvPr id="615" name="Google Shape;615;g8030d0237b_0_0"/>
          <p:cNvSpPr txBox="1"/>
          <p:nvPr/>
        </p:nvSpPr>
        <p:spPr>
          <a:xfrm>
            <a:off x="606500" y="5828525"/>
            <a:ext cx="5295000" cy="45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2000">
                <a:latin typeface="Gill Sans"/>
                <a:ea typeface="Gill Sans"/>
                <a:cs typeface="Gill Sans"/>
                <a:sym typeface="Gill Sans"/>
              </a:rPr>
              <a:t>Fidelity Investments</a:t>
            </a:r>
            <a:endParaRPr sz="2000">
              <a:latin typeface="Gill Sans"/>
              <a:ea typeface="Gill Sans"/>
              <a:cs typeface="Gill Sans"/>
              <a:sym typeface="Gill Sans"/>
            </a:endParaRPr>
          </a:p>
        </p:txBody>
      </p:sp>
      <p:sp>
        <p:nvSpPr>
          <p:cNvPr id="616" name="Google Shape;616;g8030d0237b_0_0"/>
          <p:cNvSpPr txBox="1"/>
          <p:nvPr/>
        </p:nvSpPr>
        <p:spPr>
          <a:xfrm>
            <a:off x="6473900" y="5828525"/>
            <a:ext cx="5295000" cy="45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2000">
                <a:latin typeface="Gill Sans"/>
                <a:ea typeface="Gill Sans"/>
                <a:cs typeface="Gill Sans"/>
                <a:sym typeface="Gill Sans"/>
              </a:rPr>
              <a:t>Grok </a:t>
            </a:r>
            <a:r>
              <a:rPr lang="en-US" sz="2000">
                <a:latin typeface="Gill Sans"/>
                <a:ea typeface="Gill Sans"/>
                <a:cs typeface="Gill Sans"/>
                <a:sym typeface="Gill Sans"/>
              </a:rPr>
              <a:t>Investments</a:t>
            </a:r>
            <a:endParaRPr sz="2000">
              <a:latin typeface="Gill Sans"/>
              <a:ea typeface="Gill Sans"/>
              <a:cs typeface="Gill Sans"/>
              <a:sym typeface="Gill Sans"/>
            </a:endParaRPr>
          </a:p>
        </p:txBody>
      </p:sp>
      <p:pic>
        <p:nvPicPr>
          <p:cNvPr id="617" name="Google Shape;617;g8030d0237b_0_0"/>
          <p:cNvPicPr preferRelativeResize="0"/>
          <p:nvPr/>
        </p:nvPicPr>
        <p:blipFill>
          <a:blip r:embed="rId3">
            <a:alphaModFix/>
          </a:blip>
          <a:stretch>
            <a:fillRect/>
          </a:stretch>
        </p:blipFill>
        <p:spPr>
          <a:xfrm>
            <a:off x="457200" y="3244000"/>
            <a:ext cx="5222801" cy="2470088"/>
          </a:xfrm>
          <a:prstGeom prst="rect">
            <a:avLst/>
          </a:prstGeom>
          <a:noFill/>
          <a:ln>
            <a:noFill/>
          </a:ln>
          <a:effectLst>
            <a:outerShdw blurRad="57150" rotWithShape="0" algn="bl" dir="5400000" dist="19050">
              <a:srgbClr val="000000">
                <a:alpha val="50000"/>
              </a:srgbClr>
            </a:outerShdw>
          </a:effectLst>
        </p:spPr>
      </p:pic>
      <p:pic>
        <p:nvPicPr>
          <p:cNvPr id="618" name="Google Shape;618;g8030d0237b_0_0"/>
          <p:cNvPicPr preferRelativeResize="0"/>
          <p:nvPr/>
        </p:nvPicPr>
        <p:blipFill>
          <a:blip r:embed="rId4">
            <a:alphaModFix/>
          </a:blip>
          <a:stretch>
            <a:fillRect/>
          </a:stretch>
        </p:blipFill>
        <p:spPr>
          <a:xfrm>
            <a:off x="6528325" y="3263875"/>
            <a:ext cx="5222801" cy="243635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2" name="Shape 622"/>
        <p:cNvGrpSpPr/>
        <p:nvPr/>
      </p:nvGrpSpPr>
      <p:grpSpPr>
        <a:xfrm>
          <a:off x="0" y="0"/>
          <a:ext cx="0" cy="0"/>
          <a:chOff x="0" y="0"/>
          <a:chExt cx="0" cy="0"/>
        </a:xfrm>
      </p:grpSpPr>
      <p:sp>
        <p:nvSpPr>
          <p:cNvPr id="623" name="Google Shape;623;g8030d0237b_3_16"/>
          <p:cNvSpPr txBox="1"/>
          <p:nvPr>
            <p:ph type="title"/>
          </p:nvPr>
        </p:nvSpPr>
        <p:spPr>
          <a:xfrm>
            <a:off x="581192" y="702156"/>
            <a:ext cx="11029500" cy="10137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None/>
            </a:pPr>
            <a:r>
              <a:rPr lang="en-US"/>
              <a:t>Website </a:t>
            </a:r>
            <a:r>
              <a:rPr lang="en-US"/>
              <a:t>Analytics: Top Visited Pages</a:t>
            </a:r>
            <a:endParaRPr/>
          </a:p>
        </p:txBody>
      </p:sp>
      <p:pic>
        <p:nvPicPr>
          <p:cNvPr id="624" name="Google Shape;624;g8030d0237b_3_16" title="Points scored"/>
          <p:cNvPicPr preferRelativeResize="0"/>
          <p:nvPr/>
        </p:nvPicPr>
        <p:blipFill>
          <a:blip r:embed="rId3">
            <a:alphaModFix/>
          </a:blip>
          <a:stretch>
            <a:fillRect/>
          </a:stretch>
        </p:blipFill>
        <p:spPr>
          <a:xfrm>
            <a:off x="581200" y="1868250"/>
            <a:ext cx="11093724" cy="48373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8" name="Shape 628"/>
        <p:cNvGrpSpPr/>
        <p:nvPr/>
      </p:nvGrpSpPr>
      <p:grpSpPr>
        <a:xfrm>
          <a:off x="0" y="0"/>
          <a:ext cx="0" cy="0"/>
          <a:chOff x="0" y="0"/>
          <a:chExt cx="0" cy="0"/>
        </a:xfrm>
      </p:grpSpPr>
      <p:sp>
        <p:nvSpPr>
          <p:cNvPr id="629" name="Google Shape;629;g8030d0237b_2_18"/>
          <p:cNvSpPr txBox="1"/>
          <p:nvPr>
            <p:ph type="title"/>
          </p:nvPr>
        </p:nvSpPr>
        <p:spPr>
          <a:xfrm>
            <a:off x="581192" y="702156"/>
            <a:ext cx="11029500" cy="10137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None/>
            </a:pPr>
            <a:r>
              <a:rPr lang="en-US"/>
              <a:t>Website Analytics: User Activity Flow</a:t>
            </a:r>
            <a:endParaRPr/>
          </a:p>
        </p:txBody>
      </p:sp>
      <p:pic>
        <p:nvPicPr>
          <p:cNvPr id="630" name="Google Shape;630;g8030d0237b_2_18"/>
          <p:cNvPicPr preferRelativeResize="0"/>
          <p:nvPr/>
        </p:nvPicPr>
        <p:blipFill>
          <a:blip r:embed="rId3">
            <a:alphaModFix/>
          </a:blip>
          <a:stretch>
            <a:fillRect/>
          </a:stretch>
        </p:blipFill>
        <p:spPr>
          <a:xfrm>
            <a:off x="473375" y="1868250"/>
            <a:ext cx="11256798" cy="47462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4" name="Shape 634"/>
        <p:cNvGrpSpPr/>
        <p:nvPr/>
      </p:nvGrpSpPr>
      <p:grpSpPr>
        <a:xfrm>
          <a:off x="0" y="0"/>
          <a:ext cx="0" cy="0"/>
          <a:chOff x="0" y="0"/>
          <a:chExt cx="0" cy="0"/>
        </a:xfrm>
      </p:grpSpPr>
      <p:sp>
        <p:nvSpPr>
          <p:cNvPr id="635" name="Google Shape;635;g8030d0237b_3_0"/>
          <p:cNvSpPr txBox="1"/>
          <p:nvPr>
            <p:ph idx="1" type="body"/>
          </p:nvPr>
        </p:nvSpPr>
        <p:spPr>
          <a:xfrm>
            <a:off x="581200" y="2180499"/>
            <a:ext cx="11029500" cy="735300"/>
          </a:xfrm>
          <a:prstGeom prst="rect">
            <a:avLst/>
          </a:prstGeom>
        </p:spPr>
        <p:txBody>
          <a:bodyPr anchorCtr="0" anchor="ctr" bIns="45700" lIns="91425" spcFirstLastPara="1" rIns="91425" wrap="square" tIns="45700">
            <a:noAutofit/>
          </a:bodyPr>
          <a:lstStyle/>
          <a:p>
            <a:pPr indent="-333756" lvl="0" marL="457200" rtl="0" algn="l">
              <a:spcBef>
                <a:spcPts val="360"/>
              </a:spcBef>
              <a:spcAft>
                <a:spcPts val="0"/>
              </a:spcAft>
              <a:buSzPts val="1656"/>
              <a:buChar char="●"/>
            </a:pPr>
            <a:r>
              <a:rPr lang="en-US"/>
              <a:t>Pageviews per Session</a:t>
            </a:r>
            <a:endParaRPr/>
          </a:p>
        </p:txBody>
      </p:sp>
      <p:sp>
        <p:nvSpPr>
          <p:cNvPr id="636" name="Google Shape;636;g8030d0237b_3_0"/>
          <p:cNvSpPr txBox="1"/>
          <p:nvPr>
            <p:ph type="title"/>
          </p:nvPr>
        </p:nvSpPr>
        <p:spPr>
          <a:xfrm>
            <a:off x="581192" y="702156"/>
            <a:ext cx="11029500" cy="10137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None/>
            </a:pPr>
            <a:r>
              <a:rPr lang="en-US"/>
              <a:t>Analysis: Landing Page (A/B/n) Testing</a:t>
            </a:r>
            <a:endParaRPr/>
          </a:p>
        </p:txBody>
      </p:sp>
      <p:pic>
        <p:nvPicPr>
          <p:cNvPr id="637" name="Google Shape;637;g8030d0237b_3_0"/>
          <p:cNvPicPr preferRelativeResize="0"/>
          <p:nvPr/>
        </p:nvPicPr>
        <p:blipFill>
          <a:blip r:embed="rId3">
            <a:alphaModFix/>
          </a:blip>
          <a:stretch>
            <a:fillRect/>
          </a:stretch>
        </p:blipFill>
        <p:spPr>
          <a:xfrm>
            <a:off x="581250" y="1904050"/>
            <a:ext cx="11029498" cy="2298500"/>
          </a:xfrm>
          <a:prstGeom prst="rect">
            <a:avLst/>
          </a:prstGeom>
          <a:noFill/>
          <a:ln>
            <a:noFill/>
          </a:ln>
          <a:effectLst>
            <a:outerShdw blurRad="57150" rotWithShape="0" algn="bl" dir="5400000" dist="19050">
              <a:srgbClr val="000000">
                <a:alpha val="50000"/>
              </a:srgbClr>
            </a:outerShdw>
          </a:effectLst>
        </p:spPr>
      </p:pic>
      <p:pic>
        <p:nvPicPr>
          <p:cNvPr id="638" name="Google Shape;638;g8030d0237b_3_0"/>
          <p:cNvPicPr preferRelativeResize="0"/>
          <p:nvPr/>
        </p:nvPicPr>
        <p:blipFill>
          <a:blip r:embed="rId4">
            <a:alphaModFix/>
          </a:blip>
          <a:stretch>
            <a:fillRect/>
          </a:stretch>
        </p:blipFill>
        <p:spPr>
          <a:xfrm>
            <a:off x="581250" y="4286450"/>
            <a:ext cx="11029502" cy="2459344"/>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2" name="Shape 642"/>
        <p:cNvGrpSpPr/>
        <p:nvPr/>
      </p:nvGrpSpPr>
      <p:grpSpPr>
        <a:xfrm>
          <a:off x="0" y="0"/>
          <a:ext cx="0" cy="0"/>
          <a:chOff x="0" y="0"/>
          <a:chExt cx="0" cy="0"/>
        </a:xfrm>
      </p:grpSpPr>
      <p:sp>
        <p:nvSpPr>
          <p:cNvPr id="643" name="Google Shape;643;g8030d0237b_3_22"/>
          <p:cNvSpPr txBox="1"/>
          <p:nvPr>
            <p:ph type="title"/>
          </p:nvPr>
        </p:nvSpPr>
        <p:spPr>
          <a:xfrm>
            <a:off x="581192" y="702156"/>
            <a:ext cx="11029500" cy="10137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None/>
            </a:pPr>
            <a:r>
              <a:rPr lang="en-US"/>
              <a:t>Survey </a:t>
            </a:r>
            <a:r>
              <a:rPr lang="en-US"/>
              <a:t>Analysis: User Statistics</a:t>
            </a:r>
            <a:endParaRPr/>
          </a:p>
        </p:txBody>
      </p:sp>
      <p:pic>
        <p:nvPicPr>
          <p:cNvPr id="644" name="Google Shape;644;g8030d0237b_3_22"/>
          <p:cNvPicPr preferRelativeResize="0"/>
          <p:nvPr/>
        </p:nvPicPr>
        <p:blipFill>
          <a:blip r:embed="rId3">
            <a:alphaModFix/>
          </a:blip>
          <a:stretch>
            <a:fillRect/>
          </a:stretch>
        </p:blipFill>
        <p:spPr>
          <a:xfrm>
            <a:off x="8278100" y="1868250"/>
            <a:ext cx="3507525" cy="4678026"/>
          </a:xfrm>
          <a:prstGeom prst="rect">
            <a:avLst/>
          </a:prstGeom>
          <a:noFill/>
          <a:ln>
            <a:noFill/>
          </a:ln>
          <a:effectLst>
            <a:outerShdw blurRad="57150" rotWithShape="0" algn="bl" dir="5400000" dist="19050">
              <a:srgbClr val="000000">
                <a:alpha val="50000"/>
              </a:srgbClr>
            </a:outerShdw>
          </a:effectLst>
        </p:spPr>
      </p:pic>
      <p:pic>
        <p:nvPicPr>
          <p:cNvPr id="645" name="Google Shape;645;g8030d0237b_3_22"/>
          <p:cNvPicPr preferRelativeResize="0"/>
          <p:nvPr/>
        </p:nvPicPr>
        <p:blipFill>
          <a:blip r:embed="rId4">
            <a:alphaModFix/>
          </a:blip>
          <a:stretch>
            <a:fillRect/>
          </a:stretch>
        </p:blipFill>
        <p:spPr>
          <a:xfrm>
            <a:off x="3064475" y="1868250"/>
            <a:ext cx="4869711" cy="4678026"/>
          </a:xfrm>
          <a:prstGeom prst="rect">
            <a:avLst/>
          </a:prstGeom>
          <a:noFill/>
          <a:ln>
            <a:noFill/>
          </a:ln>
          <a:effectLst>
            <a:outerShdw blurRad="57150" rotWithShape="0" algn="bl" dir="5400000" dist="19050">
              <a:srgbClr val="000000">
                <a:alpha val="50000"/>
              </a:srgbClr>
            </a:outerShdw>
          </a:effectLst>
        </p:spPr>
      </p:pic>
      <p:pic>
        <p:nvPicPr>
          <p:cNvPr id="646" name="Google Shape;646;g8030d0237b_3_22"/>
          <p:cNvPicPr preferRelativeResize="0"/>
          <p:nvPr/>
        </p:nvPicPr>
        <p:blipFill>
          <a:blip r:embed="rId5">
            <a:alphaModFix/>
          </a:blip>
          <a:stretch>
            <a:fillRect/>
          </a:stretch>
        </p:blipFill>
        <p:spPr>
          <a:xfrm>
            <a:off x="454275" y="1868250"/>
            <a:ext cx="2291850" cy="4678026"/>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0" name="Shape 650"/>
        <p:cNvGrpSpPr/>
        <p:nvPr/>
      </p:nvGrpSpPr>
      <p:grpSpPr>
        <a:xfrm>
          <a:off x="0" y="0"/>
          <a:ext cx="0" cy="0"/>
          <a:chOff x="0" y="0"/>
          <a:chExt cx="0" cy="0"/>
        </a:xfrm>
      </p:grpSpPr>
      <p:sp>
        <p:nvSpPr>
          <p:cNvPr id="651" name="Google Shape;651;g85199c2fb5_6_43"/>
          <p:cNvSpPr txBox="1"/>
          <p:nvPr>
            <p:ph type="title"/>
          </p:nvPr>
        </p:nvSpPr>
        <p:spPr>
          <a:xfrm>
            <a:off x="581192" y="702156"/>
            <a:ext cx="11029500" cy="10137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Clr>
                <a:schemeClr val="dk1"/>
              </a:buClr>
              <a:buSzPts val="1100"/>
              <a:buFont typeface="Arial"/>
              <a:buNone/>
            </a:pPr>
            <a:r>
              <a:rPr lang="en-US"/>
              <a:t>Survey Analysis: Investment Experience</a:t>
            </a:r>
            <a:endParaRPr/>
          </a:p>
        </p:txBody>
      </p:sp>
      <p:sp>
        <p:nvSpPr>
          <p:cNvPr id="652" name="Google Shape;652;g85199c2fb5_6_43"/>
          <p:cNvSpPr txBox="1"/>
          <p:nvPr>
            <p:ph idx="1" type="body"/>
          </p:nvPr>
        </p:nvSpPr>
        <p:spPr>
          <a:xfrm>
            <a:off x="581192" y="2180496"/>
            <a:ext cx="11029500" cy="3678300"/>
          </a:xfrm>
          <a:prstGeom prst="rect">
            <a:avLst/>
          </a:prstGeom>
        </p:spPr>
        <p:txBody>
          <a:bodyPr anchorCtr="0" anchor="ctr" bIns="45700" lIns="91425" spcFirstLastPara="1" rIns="91425" wrap="square" tIns="45700">
            <a:noAutofit/>
          </a:bodyPr>
          <a:lstStyle/>
          <a:p>
            <a:pPr indent="0" lvl="0" marL="0" rtl="0" algn="l">
              <a:spcBef>
                <a:spcPts val="360"/>
              </a:spcBef>
              <a:spcAft>
                <a:spcPts val="600"/>
              </a:spcAft>
              <a:buNone/>
            </a:pPr>
            <a:r>
              <a:t/>
            </a:r>
            <a:endParaRPr/>
          </a:p>
        </p:txBody>
      </p:sp>
      <p:pic>
        <p:nvPicPr>
          <p:cNvPr id="653" name="Google Shape;653;g85199c2fb5_6_43"/>
          <p:cNvPicPr preferRelativeResize="0"/>
          <p:nvPr/>
        </p:nvPicPr>
        <p:blipFill>
          <a:blip r:embed="rId3">
            <a:alphaModFix/>
          </a:blip>
          <a:stretch>
            <a:fillRect/>
          </a:stretch>
        </p:blipFill>
        <p:spPr>
          <a:xfrm>
            <a:off x="581200" y="2108425"/>
            <a:ext cx="6519251" cy="4131425"/>
          </a:xfrm>
          <a:prstGeom prst="rect">
            <a:avLst/>
          </a:prstGeom>
          <a:noFill/>
          <a:ln>
            <a:noFill/>
          </a:ln>
          <a:effectLst>
            <a:outerShdw blurRad="57150" rotWithShape="0" algn="bl" dir="5400000" dist="19050">
              <a:srgbClr val="000000">
                <a:alpha val="50000"/>
              </a:srgbClr>
            </a:outerShdw>
          </a:effectLst>
        </p:spPr>
      </p:pic>
      <p:pic>
        <p:nvPicPr>
          <p:cNvPr id="654" name="Google Shape;654;g85199c2fb5_6_43"/>
          <p:cNvPicPr preferRelativeResize="0"/>
          <p:nvPr/>
        </p:nvPicPr>
        <p:blipFill>
          <a:blip r:embed="rId4">
            <a:alphaModFix/>
          </a:blip>
          <a:stretch>
            <a:fillRect/>
          </a:stretch>
        </p:blipFill>
        <p:spPr>
          <a:xfrm>
            <a:off x="7359925" y="2108425"/>
            <a:ext cx="4250774" cy="4131427"/>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8" name="Shape 658"/>
        <p:cNvGrpSpPr/>
        <p:nvPr/>
      </p:nvGrpSpPr>
      <p:grpSpPr>
        <a:xfrm>
          <a:off x="0" y="0"/>
          <a:ext cx="0" cy="0"/>
          <a:chOff x="0" y="0"/>
          <a:chExt cx="0" cy="0"/>
        </a:xfrm>
      </p:grpSpPr>
      <p:sp>
        <p:nvSpPr>
          <p:cNvPr id="659" name="Google Shape;659;g85199c2fb5_6_35"/>
          <p:cNvSpPr txBox="1"/>
          <p:nvPr>
            <p:ph type="title"/>
          </p:nvPr>
        </p:nvSpPr>
        <p:spPr>
          <a:xfrm>
            <a:off x="581192" y="702156"/>
            <a:ext cx="11029500" cy="10137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None/>
            </a:pPr>
            <a:r>
              <a:rPr lang="en-US"/>
              <a:t>Analysis: Advising Sources</a:t>
            </a:r>
            <a:endParaRPr/>
          </a:p>
        </p:txBody>
      </p:sp>
      <p:sp>
        <p:nvSpPr>
          <p:cNvPr id="660" name="Google Shape;660;g85199c2fb5_6_35"/>
          <p:cNvSpPr txBox="1"/>
          <p:nvPr>
            <p:ph idx="1" type="body"/>
          </p:nvPr>
        </p:nvSpPr>
        <p:spPr>
          <a:xfrm>
            <a:off x="581192" y="2180496"/>
            <a:ext cx="11029500" cy="3678300"/>
          </a:xfrm>
          <a:prstGeom prst="rect">
            <a:avLst/>
          </a:prstGeom>
        </p:spPr>
        <p:txBody>
          <a:bodyPr anchorCtr="0" anchor="ctr" bIns="45700" lIns="91425" spcFirstLastPara="1" rIns="91425" wrap="square" tIns="45700">
            <a:noAutofit/>
          </a:bodyPr>
          <a:lstStyle/>
          <a:p>
            <a:pPr indent="0" lvl="0" marL="0" rtl="0" algn="l">
              <a:spcBef>
                <a:spcPts val="360"/>
              </a:spcBef>
              <a:spcAft>
                <a:spcPts val="600"/>
              </a:spcAft>
              <a:buNone/>
            </a:pPr>
            <a:r>
              <a:t/>
            </a:r>
            <a:endParaRPr/>
          </a:p>
        </p:txBody>
      </p:sp>
      <p:pic>
        <p:nvPicPr>
          <p:cNvPr id="661" name="Google Shape;661;g85199c2fb5_6_35"/>
          <p:cNvPicPr preferRelativeResize="0"/>
          <p:nvPr/>
        </p:nvPicPr>
        <p:blipFill>
          <a:blip r:embed="rId3">
            <a:alphaModFix/>
          </a:blip>
          <a:stretch>
            <a:fillRect/>
          </a:stretch>
        </p:blipFill>
        <p:spPr>
          <a:xfrm>
            <a:off x="581200" y="2173050"/>
            <a:ext cx="11029501" cy="423165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5" name="Shape 665"/>
        <p:cNvGrpSpPr/>
        <p:nvPr/>
      </p:nvGrpSpPr>
      <p:grpSpPr>
        <a:xfrm>
          <a:off x="0" y="0"/>
          <a:ext cx="0" cy="0"/>
          <a:chOff x="0" y="0"/>
          <a:chExt cx="0" cy="0"/>
        </a:xfrm>
      </p:grpSpPr>
      <p:sp>
        <p:nvSpPr>
          <p:cNvPr id="666" name="Google Shape;666;g85199c2fb5_6_5"/>
          <p:cNvSpPr txBox="1"/>
          <p:nvPr>
            <p:ph type="title"/>
          </p:nvPr>
        </p:nvSpPr>
        <p:spPr>
          <a:xfrm>
            <a:off x="581192" y="702156"/>
            <a:ext cx="11029500" cy="10137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None/>
            </a:pPr>
            <a:r>
              <a:rPr lang="en-US"/>
              <a:t>Analysis: Finding Correlations</a:t>
            </a:r>
            <a:endParaRPr/>
          </a:p>
        </p:txBody>
      </p:sp>
      <p:sp>
        <p:nvSpPr>
          <p:cNvPr id="667" name="Google Shape;667;g85199c2fb5_6_5"/>
          <p:cNvSpPr txBox="1"/>
          <p:nvPr>
            <p:ph idx="1" type="body"/>
          </p:nvPr>
        </p:nvSpPr>
        <p:spPr>
          <a:xfrm>
            <a:off x="581192" y="2180496"/>
            <a:ext cx="11029500" cy="3678300"/>
          </a:xfrm>
          <a:prstGeom prst="rect">
            <a:avLst/>
          </a:prstGeom>
        </p:spPr>
        <p:txBody>
          <a:bodyPr anchorCtr="0" anchor="ctr" bIns="45700" lIns="91425" spcFirstLastPara="1" rIns="91425" wrap="square" tIns="45700">
            <a:noAutofit/>
          </a:bodyPr>
          <a:lstStyle/>
          <a:p>
            <a:pPr indent="0" lvl="0" marL="0" rtl="0" algn="l">
              <a:spcBef>
                <a:spcPts val="360"/>
              </a:spcBef>
              <a:spcAft>
                <a:spcPts val="600"/>
              </a:spcAft>
              <a:buNone/>
            </a:pPr>
            <a:r>
              <a:t/>
            </a:r>
            <a:endParaRPr/>
          </a:p>
        </p:txBody>
      </p:sp>
      <p:pic>
        <p:nvPicPr>
          <p:cNvPr id="668" name="Google Shape;668;g85199c2fb5_6_5"/>
          <p:cNvPicPr preferRelativeResize="0"/>
          <p:nvPr/>
        </p:nvPicPr>
        <p:blipFill>
          <a:blip r:embed="rId3">
            <a:alphaModFix/>
          </a:blip>
          <a:stretch>
            <a:fillRect/>
          </a:stretch>
        </p:blipFill>
        <p:spPr>
          <a:xfrm>
            <a:off x="581200" y="1877575"/>
            <a:ext cx="11029500" cy="4474449"/>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2" name="Shape 672"/>
        <p:cNvGrpSpPr/>
        <p:nvPr/>
      </p:nvGrpSpPr>
      <p:grpSpPr>
        <a:xfrm>
          <a:off x="0" y="0"/>
          <a:ext cx="0" cy="0"/>
          <a:chOff x="0" y="0"/>
          <a:chExt cx="0" cy="0"/>
        </a:xfrm>
      </p:grpSpPr>
      <p:sp>
        <p:nvSpPr>
          <p:cNvPr id="673" name="Google Shape;673;g85199c2fb5_11_11"/>
          <p:cNvSpPr txBox="1"/>
          <p:nvPr>
            <p:ph type="title"/>
          </p:nvPr>
        </p:nvSpPr>
        <p:spPr>
          <a:xfrm>
            <a:off x="581192" y="702156"/>
            <a:ext cx="11029500" cy="10137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None/>
            </a:pPr>
            <a:r>
              <a:rPr lang="en-US"/>
              <a:t>Analysis: Age vs Investment Preference</a:t>
            </a:r>
            <a:endParaRPr/>
          </a:p>
        </p:txBody>
      </p:sp>
      <p:sp>
        <p:nvSpPr>
          <p:cNvPr id="674" name="Google Shape;674;g85199c2fb5_11_11"/>
          <p:cNvSpPr txBox="1"/>
          <p:nvPr>
            <p:ph idx="1" type="body"/>
          </p:nvPr>
        </p:nvSpPr>
        <p:spPr>
          <a:xfrm>
            <a:off x="581192" y="2180496"/>
            <a:ext cx="11029500" cy="3678300"/>
          </a:xfrm>
          <a:prstGeom prst="rect">
            <a:avLst/>
          </a:prstGeom>
        </p:spPr>
        <p:txBody>
          <a:bodyPr anchorCtr="0" anchor="ctr" bIns="45700" lIns="91425" spcFirstLastPara="1" rIns="91425" wrap="square" tIns="45700">
            <a:noAutofit/>
          </a:bodyPr>
          <a:lstStyle/>
          <a:p>
            <a:pPr indent="0" lvl="0" marL="0" rtl="0" algn="l">
              <a:spcBef>
                <a:spcPts val="360"/>
              </a:spcBef>
              <a:spcAft>
                <a:spcPts val="600"/>
              </a:spcAft>
              <a:buNone/>
            </a:pPr>
            <a:r>
              <a:t/>
            </a:r>
            <a:endParaRPr/>
          </a:p>
        </p:txBody>
      </p:sp>
      <p:pic>
        <p:nvPicPr>
          <p:cNvPr id="675" name="Google Shape;675;g85199c2fb5_11_11"/>
          <p:cNvPicPr preferRelativeResize="0"/>
          <p:nvPr/>
        </p:nvPicPr>
        <p:blipFill>
          <a:blip r:embed="rId3">
            <a:alphaModFix/>
          </a:blip>
          <a:stretch>
            <a:fillRect/>
          </a:stretch>
        </p:blipFill>
        <p:spPr>
          <a:xfrm>
            <a:off x="581200" y="2232275"/>
            <a:ext cx="11029501" cy="367830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9" name="Shape 679"/>
        <p:cNvGrpSpPr/>
        <p:nvPr/>
      </p:nvGrpSpPr>
      <p:grpSpPr>
        <a:xfrm>
          <a:off x="0" y="0"/>
          <a:ext cx="0" cy="0"/>
          <a:chOff x="0" y="0"/>
          <a:chExt cx="0" cy="0"/>
        </a:xfrm>
      </p:grpSpPr>
      <p:sp>
        <p:nvSpPr>
          <p:cNvPr id="680" name="Google Shape;680;g85199c2fb5_6_30"/>
          <p:cNvSpPr txBox="1"/>
          <p:nvPr>
            <p:ph type="title"/>
          </p:nvPr>
        </p:nvSpPr>
        <p:spPr>
          <a:xfrm>
            <a:off x="581192" y="702156"/>
            <a:ext cx="11029500" cy="10137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None/>
            </a:pPr>
            <a:r>
              <a:rPr lang="en-US"/>
              <a:t>Analysis: Age group vs Investment </a:t>
            </a:r>
            <a:r>
              <a:rPr lang="en-US"/>
              <a:t>Period</a:t>
            </a:r>
            <a:r>
              <a:rPr lang="en-US"/>
              <a:t> </a:t>
            </a:r>
            <a:endParaRPr/>
          </a:p>
        </p:txBody>
      </p:sp>
      <p:sp>
        <p:nvSpPr>
          <p:cNvPr id="681" name="Google Shape;681;g85199c2fb5_6_30"/>
          <p:cNvSpPr txBox="1"/>
          <p:nvPr>
            <p:ph idx="1" type="body"/>
          </p:nvPr>
        </p:nvSpPr>
        <p:spPr>
          <a:xfrm>
            <a:off x="581192" y="2180496"/>
            <a:ext cx="11029500" cy="3678300"/>
          </a:xfrm>
          <a:prstGeom prst="rect">
            <a:avLst/>
          </a:prstGeom>
        </p:spPr>
        <p:txBody>
          <a:bodyPr anchorCtr="0" anchor="ctr" bIns="45700" lIns="91425" spcFirstLastPara="1" rIns="91425" wrap="square" tIns="45700">
            <a:noAutofit/>
          </a:bodyPr>
          <a:lstStyle/>
          <a:p>
            <a:pPr indent="0" lvl="0" marL="0" rtl="0" algn="l">
              <a:spcBef>
                <a:spcPts val="360"/>
              </a:spcBef>
              <a:spcAft>
                <a:spcPts val="600"/>
              </a:spcAft>
              <a:buNone/>
            </a:pPr>
            <a:r>
              <a:t/>
            </a:r>
            <a:endParaRPr/>
          </a:p>
        </p:txBody>
      </p:sp>
      <p:pic>
        <p:nvPicPr>
          <p:cNvPr id="682" name="Google Shape;682;g85199c2fb5_6_30"/>
          <p:cNvPicPr preferRelativeResize="0"/>
          <p:nvPr/>
        </p:nvPicPr>
        <p:blipFill>
          <a:blip r:embed="rId3">
            <a:alphaModFix/>
          </a:blip>
          <a:stretch>
            <a:fillRect/>
          </a:stretch>
        </p:blipFill>
        <p:spPr>
          <a:xfrm>
            <a:off x="581200" y="2122725"/>
            <a:ext cx="11029500" cy="4053376"/>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8" name="Shape 368"/>
        <p:cNvGrpSpPr/>
        <p:nvPr/>
      </p:nvGrpSpPr>
      <p:grpSpPr>
        <a:xfrm>
          <a:off x="0" y="0"/>
          <a:ext cx="0" cy="0"/>
          <a:chOff x="0" y="0"/>
          <a:chExt cx="0" cy="0"/>
        </a:xfrm>
      </p:grpSpPr>
      <p:sp>
        <p:nvSpPr>
          <p:cNvPr id="369" name="Google Shape;369;g7786fd014f_1_5"/>
          <p:cNvSpPr txBox="1"/>
          <p:nvPr>
            <p:ph idx="1" type="body"/>
          </p:nvPr>
        </p:nvSpPr>
        <p:spPr>
          <a:xfrm>
            <a:off x="581192" y="2180496"/>
            <a:ext cx="11029500" cy="3678300"/>
          </a:xfrm>
          <a:prstGeom prst="rect">
            <a:avLst/>
          </a:prstGeom>
        </p:spPr>
        <p:txBody>
          <a:bodyPr anchorCtr="0" anchor="ctr" bIns="45700" lIns="91425" spcFirstLastPara="1" rIns="91425" wrap="square" tIns="45700">
            <a:noAutofit/>
          </a:bodyPr>
          <a:lstStyle/>
          <a:p>
            <a:pPr indent="-368300" lvl="0" marL="457200" rtl="0" algn="l">
              <a:spcBef>
                <a:spcPts val="360"/>
              </a:spcBef>
              <a:spcAft>
                <a:spcPts val="0"/>
              </a:spcAft>
              <a:buSzPts val="2200"/>
              <a:buChar char="●"/>
            </a:pPr>
            <a:r>
              <a:rPr b="1" lang="en-US" sz="2200"/>
              <a:t>Phase 1:</a:t>
            </a:r>
            <a:endParaRPr b="1" sz="2200"/>
          </a:p>
          <a:p>
            <a:pPr indent="-342900" lvl="1" marL="914400" rtl="0" algn="l">
              <a:spcBef>
                <a:spcPts val="0"/>
              </a:spcBef>
              <a:spcAft>
                <a:spcPts val="0"/>
              </a:spcAft>
              <a:buSzPts val="1800"/>
              <a:buChar char="○"/>
            </a:pPr>
            <a:r>
              <a:rPr lang="en-US" sz="1800"/>
              <a:t>Secondary research:</a:t>
            </a:r>
            <a:endParaRPr sz="1800"/>
          </a:p>
          <a:p>
            <a:pPr indent="-342900" lvl="2" marL="1371600" rtl="0" algn="l">
              <a:spcBef>
                <a:spcPts val="0"/>
              </a:spcBef>
              <a:spcAft>
                <a:spcPts val="0"/>
              </a:spcAft>
              <a:buSzPts val="1800"/>
              <a:buChar char="■"/>
            </a:pPr>
            <a:r>
              <a:rPr lang="en-US" sz="1800"/>
              <a:t>Top competitors, their products and services, website traffic</a:t>
            </a:r>
            <a:endParaRPr sz="1800"/>
          </a:p>
          <a:p>
            <a:pPr indent="-342900" lvl="1" marL="914400" rtl="0" algn="l">
              <a:spcBef>
                <a:spcPts val="0"/>
              </a:spcBef>
              <a:spcAft>
                <a:spcPts val="0"/>
              </a:spcAft>
              <a:buSzPts val="1800"/>
              <a:buChar char="○"/>
            </a:pPr>
            <a:r>
              <a:rPr lang="en-US" sz="1800"/>
              <a:t>Primary research:</a:t>
            </a:r>
            <a:endParaRPr sz="1800"/>
          </a:p>
          <a:p>
            <a:pPr indent="-342900" lvl="2" marL="1371600" rtl="0" algn="l">
              <a:spcBef>
                <a:spcPts val="0"/>
              </a:spcBef>
              <a:spcAft>
                <a:spcPts val="0"/>
              </a:spcAft>
              <a:buSzPts val="1800"/>
              <a:buChar char="■"/>
            </a:pPr>
            <a:r>
              <a:rPr lang="en-US" sz="1800"/>
              <a:t>Social media analytics from Twitter, YouTube and Reddit.</a:t>
            </a:r>
            <a:endParaRPr sz="1800"/>
          </a:p>
          <a:p>
            <a:pPr indent="-342900" lvl="2" marL="1371600" rtl="0" algn="l">
              <a:spcBef>
                <a:spcPts val="0"/>
              </a:spcBef>
              <a:spcAft>
                <a:spcPts val="0"/>
              </a:spcAft>
              <a:buSzPts val="1800"/>
              <a:buChar char="■"/>
            </a:pPr>
            <a:r>
              <a:rPr lang="en-US" sz="1800"/>
              <a:t>Google search - Top related queries and entities</a:t>
            </a:r>
            <a:endParaRPr sz="1800"/>
          </a:p>
          <a:p>
            <a:pPr indent="-368300" lvl="0" marL="457200" rtl="0" algn="l">
              <a:spcBef>
                <a:spcPts val="0"/>
              </a:spcBef>
              <a:spcAft>
                <a:spcPts val="0"/>
              </a:spcAft>
              <a:buSzPts val="2200"/>
              <a:buChar char="●"/>
            </a:pPr>
            <a:r>
              <a:rPr b="1" lang="en-US" sz="2200"/>
              <a:t>Phase II:</a:t>
            </a:r>
            <a:endParaRPr b="1"/>
          </a:p>
          <a:p>
            <a:pPr indent="-346456" lvl="1" marL="914400" rtl="0" algn="l">
              <a:spcBef>
                <a:spcPts val="0"/>
              </a:spcBef>
              <a:spcAft>
                <a:spcPts val="0"/>
              </a:spcAft>
              <a:buSzPts val="1856"/>
              <a:buChar char="○"/>
            </a:pPr>
            <a:r>
              <a:rPr lang="en-US" sz="1800"/>
              <a:t>Primary research:</a:t>
            </a:r>
            <a:endParaRPr sz="1800"/>
          </a:p>
          <a:p>
            <a:pPr indent="-346456" lvl="2" marL="1371600" rtl="0" algn="l">
              <a:spcBef>
                <a:spcPts val="0"/>
              </a:spcBef>
              <a:spcAft>
                <a:spcPts val="0"/>
              </a:spcAft>
              <a:buSzPts val="1856"/>
              <a:buChar char="■"/>
            </a:pPr>
            <a:r>
              <a:rPr lang="en-US" sz="1800"/>
              <a:t>Q</a:t>
            </a:r>
            <a:r>
              <a:rPr lang="en-US" sz="1800"/>
              <a:t>uantitative data and testing results of the A/B/n tests of the landing pages</a:t>
            </a:r>
            <a:endParaRPr sz="1800"/>
          </a:p>
        </p:txBody>
      </p:sp>
      <p:sp>
        <p:nvSpPr>
          <p:cNvPr id="370" name="Google Shape;370;g7786fd014f_1_5"/>
          <p:cNvSpPr txBox="1"/>
          <p:nvPr>
            <p:ph type="title"/>
          </p:nvPr>
        </p:nvSpPr>
        <p:spPr>
          <a:xfrm>
            <a:off x="581192" y="702156"/>
            <a:ext cx="11029500" cy="10137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None/>
            </a:pPr>
            <a:r>
              <a:rPr lang="en-US"/>
              <a:t>Research</a:t>
            </a:r>
            <a:endParaRPr/>
          </a:p>
        </p:txBody>
      </p:sp>
      <p:pic>
        <p:nvPicPr>
          <p:cNvPr id="371" name="Google Shape;371;g7786fd014f_1_5"/>
          <p:cNvPicPr preferRelativeResize="0"/>
          <p:nvPr/>
        </p:nvPicPr>
        <p:blipFill>
          <a:blip r:embed="rId3">
            <a:alphaModFix/>
          </a:blip>
          <a:stretch>
            <a:fillRect/>
          </a:stretch>
        </p:blipFill>
        <p:spPr>
          <a:xfrm>
            <a:off x="8925150" y="1904991"/>
            <a:ext cx="2685550" cy="2011376"/>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6" name="Shape 686"/>
        <p:cNvGrpSpPr/>
        <p:nvPr/>
      </p:nvGrpSpPr>
      <p:grpSpPr>
        <a:xfrm>
          <a:off x="0" y="0"/>
          <a:ext cx="0" cy="0"/>
          <a:chOff x="0" y="0"/>
          <a:chExt cx="0" cy="0"/>
        </a:xfrm>
      </p:grpSpPr>
      <p:sp>
        <p:nvSpPr>
          <p:cNvPr id="687" name="Google Shape;687;g85199c2fb5_6_0"/>
          <p:cNvSpPr txBox="1"/>
          <p:nvPr>
            <p:ph type="title"/>
          </p:nvPr>
        </p:nvSpPr>
        <p:spPr>
          <a:xfrm>
            <a:off x="581192" y="702156"/>
            <a:ext cx="11029500" cy="10137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None/>
            </a:pPr>
            <a:r>
              <a:rPr lang="en-US"/>
              <a:t>Analysis: Income vs Investment Preference</a:t>
            </a:r>
            <a:endParaRPr/>
          </a:p>
        </p:txBody>
      </p:sp>
      <p:sp>
        <p:nvSpPr>
          <p:cNvPr id="688" name="Google Shape;688;g85199c2fb5_6_0"/>
          <p:cNvSpPr txBox="1"/>
          <p:nvPr>
            <p:ph idx="1" type="body"/>
          </p:nvPr>
        </p:nvSpPr>
        <p:spPr>
          <a:xfrm>
            <a:off x="581192" y="2180496"/>
            <a:ext cx="11029500" cy="3678300"/>
          </a:xfrm>
          <a:prstGeom prst="rect">
            <a:avLst/>
          </a:prstGeom>
        </p:spPr>
        <p:txBody>
          <a:bodyPr anchorCtr="0" anchor="ctr" bIns="45700" lIns="91425" spcFirstLastPara="1" rIns="91425" wrap="square" tIns="45700">
            <a:noAutofit/>
          </a:bodyPr>
          <a:lstStyle/>
          <a:p>
            <a:pPr indent="0" lvl="0" marL="0" rtl="0" algn="l">
              <a:spcBef>
                <a:spcPts val="360"/>
              </a:spcBef>
              <a:spcAft>
                <a:spcPts val="600"/>
              </a:spcAft>
              <a:buNone/>
            </a:pPr>
            <a:r>
              <a:t/>
            </a:r>
            <a:endParaRPr/>
          </a:p>
        </p:txBody>
      </p:sp>
      <p:pic>
        <p:nvPicPr>
          <p:cNvPr id="689" name="Google Shape;689;g85199c2fb5_6_0"/>
          <p:cNvPicPr preferRelativeResize="0"/>
          <p:nvPr/>
        </p:nvPicPr>
        <p:blipFill>
          <a:blip r:embed="rId3">
            <a:alphaModFix/>
          </a:blip>
          <a:stretch>
            <a:fillRect/>
          </a:stretch>
        </p:blipFill>
        <p:spPr>
          <a:xfrm>
            <a:off x="581200" y="2104300"/>
            <a:ext cx="11029502" cy="367830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3" name="Shape 693"/>
        <p:cNvGrpSpPr/>
        <p:nvPr/>
      </p:nvGrpSpPr>
      <p:grpSpPr>
        <a:xfrm>
          <a:off x="0" y="0"/>
          <a:ext cx="0" cy="0"/>
          <a:chOff x="0" y="0"/>
          <a:chExt cx="0" cy="0"/>
        </a:xfrm>
      </p:grpSpPr>
      <p:sp>
        <p:nvSpPr>
          <p:cNvPr id="694" name="Google Shape;694;g85199c2fb5_6_20"/>
          <p:cNvSpPr txBox="1"/>
          <p:nvPr>
            <p:ph type="title"/>
          </p:nvPr>
        </p:nvSpPr>
        <p:spPr>
          <a:xfrm>
            <a:off x="581192" y="702156"/>
            <a:ext cx="11029500" cy="10137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Clr>
                <a:schemeClr val="dk1"/>
              </a:buClr>
              <a:buSzPts val="1100"/>
              <a:buFont typeface="Arial"/>
              <a:buNone/>
            </a:pPr>
            <a:r>
              <a:rPr lang="en-US"/>
              <a:t>Analysis: Income vs Investment Period</a:t>
            </a:r>
            <a:endParaRPr/>
          </a:p>
        </p:txBody>
      </p:sp>
      <p:sp>
        <p:nvSpPr>
          <p:cNvPr id="695" name="Google Shape;695;g85199c2fb5_6_20"/>
          <p:cNvSpPr txBox="1"/>
          <p:nvPr>
            <p:ph idx="1" type="body"/>
          </p:nvPr>
        </p:nvSpPr>
        <p:spPr>
          <a:xfrm>
            <a:off x="581192" y="2180496"/>
            <a:ext cx="11029500" cy="3678300"/>
          </a:xfrm>
          <a:prstGeom prst="rect">
            <a:avLst/>
          </a:prstGeom>
        </p:spPr>
        <p:txBody>
          <a:bodyPr anchorCtr="0" anchor="ctr" bIns="45700" lIns="91425" spcFirstLastPara="1" rIns="91425" wrap="square" tIns="45700">
            <a:noAutofit/>
          </a:bodyPr>
          <a:lstStyle/>
          <a:p>
            <a:pPr indent="0" lvl="0" marL="0" rtl="0" algn="l">
              <a:spcBef>
                <a:spcPts val="360"/>
              </a:spcBef>
              <a:spcAft>
                <a:spcPts val="600"/>
              </a:spcAft>
              <a:buNone/>
            </a:pPr>
            <a:r>
              <a:t/>
            </a:r>
            <a:endParaRPr/>
          </a:p>
        </p:txBody>
      </p:sp>
      <p:pic>
        <p:nvPicPr>
          <p:cNvPr id="696" name="Google Shape;696;g85199c2fb5_6_20"/>
          <p:cNvPicPr preferRelativeResize="0"/>
          <p:nvPr/>
        </p:nvPicPr>
        <p:blipFill>
          <a:blip r:embed="rId3">
            <a:alphaModFix/>
          </a:blip>
          <a:stretch>
            <a:fillRect/>
          </a:stretch>
        </p:blipFill>
        <p:spPr>
          <a:xfrm>
            <a:off x="581200" y="2163350"/>
            <a:ext cx="11029499" cy="3978524"/>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0" name="Shape 700"/>
        <p:cNvGrpSpPr/>
        <p:nvPr/>
      </p:nvGrpSpPr>
      <p:grpSpPr>
        <a:xfrm>
          <a:off x="0" y="0"/>
          <a:ext cx="0" cy="0"/>
          <a:chOff x="0" y="0"/>
          <a:chExt cx="0" cy="0"/>
        </a:xfrm>
      </p:grpSpPr>
      <p:sp>
        <p:nvSpPr>
          <p:cNvPr id="701" name="Google Shape;701;g85199c2fb5_6_60"/>
          <p:cNvSpPr txBox="1"/>
          <p:nvPr>
            <p:ph type="title"/>
          </p:nvPr>
        </p:nvSpPr>
        <p:spPr>
          <a:xfrm>
            <a:off x="581192" y="702156"/>
            <a:ext cx="11029500" cy="10137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None/>
            </a:pPr>
            <a:r>
              <a:rPr lang="en-US"/>
              <a:t>Analysis: User Comments (Topic Modeling)</a:t>
            </a:r>
            <a:endParaRPr/>
          </a:p>
        </p:txBody>
      </p:sp>
      <p:sp>
        <p:nvSpPr>
          <p:cNvPr id="702" name="Google Shape;702;g85199c2fb5_6_60"/>
          <p:cNvSpPr txBox="1"/>
          <p:nvPr>
            <p:ph idx="1" type="body"/>
          </p:nvPr>
        </p:nvSpPr>
        <p:spPr>
          <a:xfrm>
            <a:off x="581192" y="2180496"/>
            <a:ext cx="11029500" cy="3678300"/>
          </a:xfrm>
          <a:prstGeom prst="rect">
            <a:avLst/>
          </a:prstGeom>
        </p:spPr>
        <p:txBody>
          <a:bodyPr anchorCtr="0" anchor="ctr" bIns="45700" lIns="91425" spcFirstLastPara="1" rIns="91425" wrap="square" tIns="45700">
            <a:noAutofit/>
          </a:bodyPr>
          <a:lstStyle/>
          <a:p>
            <a:pPr indent="0" lvl="0" marL="0" rtl="0" algn="l">
              <a:spcBef>
                <a:spcPts val="360"/>
              </a:spcBef>
              <a:spcAft>
                <a:spcPts val="600"/>
              </a:spcAft>
              <a:buNone/>
            </a:pPr>
            <a:r>
              <a:t/>
            </a:r>
            <a:endParaRPr/>
          </a:p>
        </p:txBody>
      </p:sp>
      <p:pic>
        <p:nvPicPr>
          <p:cNvPr id="703" name="Google Shape;703;g85199c2fb5_6_60"/>
          <p:cNvPicPr preferRelativeResize="0"/>
          <p:nvPr/>
        </p:nvPicPr>
        <p:blipFill>
          <a:blip r:embed="rId3">
            <a:alphaModFix/>
          </a:blip>
          <a:stretch>
            <a:fillRect/>
          </a:stretch>
        </p:blipFill>
        <p:spPr>
          <a:xfrm>
            <a:off x="8251514" y="2807051"/>
            <a:ext cx="3073036" cy="2581350"/>
          </a:xfrm>
          <a:prstGeom prst="rect">
            <a:avLst/>
          </a:prstGeom>
          <a:noFill/>
          <a:ln>
            <a:noFill/>
          </a:ln>
          <a:effectLst>
            <a:outerShdw blurRad="57150" rotWithShape="0" algn="bl" dir="5400000" dist="19050">
              <a:srgbClr val="000000">
                <a:alpha val="50000"/>
              </a:srgbClr>
            </a:outerShdw>
          </a:effectLst>
        </p:spPr>
      </p:pic>
      <p:pic>
        <p:nvPicPr>
          <p:cNvPr id="704" name="Google Shape;704;g85199c2fb5_6_60"/>
          <p:cNvPicPr preferRelativeResize="0"/>
          <p:nvPr/>
        </p:nvPicPr>
        <p:blipFill>
          <a:blip r:embed="rId4">
            <a:alphaModFix/>
          </a:blip>
          <a:stretch>
            <a:fillRect/>
          </a:stretch>
        </p:blipFill>
        <p:spPr>
          <a:xfrm>
            <a:off x="581200" y="2613125"/>
            <a:ext cx="7221526" cy="296920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8" name="Shape 708"/>
        <p:cNvGrpSpPr/>
        <p:nvPr/>
      </p:nvGrpSpPr>
      <p:grpSpPr>
        <a:xfrm>
          <a:off x="0" y="0"/>
          <a:ext cx="0" cy="0"/>
          <a:chOff x="0" y="0"/>
          <a:chExt cx="0" cy="0"/>
        </a:xfrm>
      </p:grpSpPr>
      <p:sp>
        <p:nvSpPr>
          <p:cNvPr id="709" name="Google Shape;709;g85199c2fb5_6_49"/>
          <p:cNvSpPr txBox="1"/>
          <p:nvPr>
            <p:ph type="title"/>
          </p:nvPr>
        </p:nvSpPr>
        <p:spPr>
          <a:xfrm>
            <a:off x="581192" y="702156"/>
            <a:ext cx="11029500" cy="10137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None/>
            </a:pPr>
            <a:r>
              <a:rPr lang="en-US"/>
              <a:t>Analysis: Our Ratings</a:t>
            </a:r>
            <a:endParaRPr/>
          </a:p>
        </p:txBody>
      </p:sp>
      <p:sp>
        <p:nvSpPr>
          <p:cNvPr id="710" name="Google Shape;710;g85199c2fb5_6_49"/>
          <p:cNvSpPr txBox="1"/>
          <p:nvPr>
            <p:ph idx="1" type="body"/>
          </p:nvPr>
        </p:nvSpPr>
        <p:spPr>
          <a:xfrm>
            <a:off x="581192" y="2180496"/>
            <a:ext cx="11029500" cy="3678300"/>
          </a:xfrm>
          <a:prstGeom prst="rect">
            <a:avLst/>
          </a:prstGeom>
        </p:spPr>
        <p:txBody>
          <a:bodyPr anchorCtr="0" anchor="ctr" bIns="45700" lIns="91425" spcFirstLastPara="1" rIns="91425" wrap="square" tIns="45700">
            <a:noAutofit/>
          </a:bodyPr>
          <a:lstStyle/>
          <a:p>
            <a:pPr indent="0" lvl="0" marL="0" rtl="0" algn="l">
              <a:spcBef>
                <a:spcPts val="360"/>
              </a:spcBef>
              <a:spcAft>
                <a:spcPts val="600"/>
              </a:spcAft>
              <a:buNone/>
            </a:pPr>
            <a:r>
              <a:t/>
            </a:r>
            <a:endParaRPr/>
          </a:p>
        </p:txBody>
      </p:sp>
      <p:pic>
        <p:nvPicPr>
          <p:cNvPr id="711" name="Google Shape;711;g85199c2fb5_6_49"/>
          <p:cNvPicPr preferRelativeResize="0"/>
          <p:nvPr/>
        </p:nvPicPr>
        <p:blipFill>
          <a:blip r:embed="rId3">
            <a:alphaModFix/>
          </a:blip>
          <a:stretch>
            <a:fillRect/>
          </a:stretch>
        </p:blipFill>
        <p:spPr>
          <a:xfrm>
            <a:off x="581200" y="2173050"/>
            <a:ext cx="11029500" cy="367830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5" name="Shape 715"/>
        <p:cNvGrpSpPr/>
        <p:nvPr/>
      </p:nvGrpSpPr>
      <p:grpSpPr>
        <a:xfrm>
          <a:off x="0" y="0"/>
          <a:ext cx="0" cy="0"/>
          <a:chOff x="0" y="0"/>
          <a:chExt cx="0" cy="0"/>
        </a:xfrm>
      </p:grpSpPr>
      <p:sp>
        <p:nvSpPr>
          <p:cNvPr id="716" name="Google Shape;716;g85199c2fb5_9_20"/>
          <p:cNvSpPr txBox="1"/>
          <p:nvPr>
            <p:ph type="title"/>
          </p:nvPr>
        </p:nvSpPr>
        <p:spPr>
          <a:xfrm>
            <a:off x="581192" y="702156"/>
            <a:ext cx="11029500" cy="10137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None/>
            </a:pPr>
            <a:r>
              <a:rPr lang="en-US"/>
              <a:t>Results</a:t>
            </a:r>
            <a:endParaRPr/>
          </a:p>
        </p:txBody>
      </p:sp>
      <p:sp>
        <p:nvSpPr>
          <p:cNvPr id="717" name="Google Shape;717;g85199c2fb5_9_20"/>
          <p:cNvSpPr txBox="1"/>
          <p:nvPr>
            <p:ph idx="1" type="body"/>
          </p:nvPr>
        </p:nvSpPr>
        <p:spPr>
          <a:xfrm>
            <a:off x="581192" y="2180496"/>
            <a:ext cx="11029500" cy="3678300"/>
          </a:xfrm>
          <a:prstGeom prst="rect">
            <a:avLst/>
          </a:prstGeom>
        </p:spPr>
        <p:txBody>
          <a:bodyPr anchorCtr="0" anchor="ctr" bIns="45700" lIns="91425" spcFirstLastPara="1" rIns="91425" wrap="square" tIns="45700">
            <a:noAutofit/>
          </a:bodyPr>
          <a:lstStyle/>
          <a:p>
            <a:pPr indent="-333756" lvl="0" marL="457200" rtl="0" algn="l">
              <a:spcBef>
                <a:spcPts val="360"/>
              </a:spcBef>
              <a:spcAft>
                <a:spcPts val="0"/>
              </a:spcAft>
              <a:buSzPts val="1656"/>
              <a:buChar char="●"/>
            </a:pPr>
            <a:r>
              <a:rPr b="1" lang="en-US"/>
              <a:t>60 % </a:t>
            </a:r>
            <a:r>
              <a:rPr lang="en-US"/>
              <a:t>were </a:t>
            </a:r>
            <a:r>
              <a:rPr b="1" lang="en-US"/>
              <a:t>female</a:t>
            </a:r>
            <a:r>
              <a:rPr lang="en-US"/>
              <a:t>, </a:t>
            </a:r>
            <a:r>
              <a:rPr b="1" lang="en-US"/>
              <a:t>45%</a:t>
            </a:r>
            <a:r>
              <a:rPr lang="en-US"/>
              <a:t> were </a:t>
            </a:r>
            <a:r>
              <a:rPr b="1" lang="en-US"/>
              <a:t>non-immigrant, 80% </a:t>
            </a:r>
            <a:r>
              <a:rPr lang="en-US"/>
              <a:t>were</a:t>
            </a:r>
            <a:r>
              <a:rPr b="1" lang="en-US"/>
              <a:t> Asians</a:t>
            </a:r>
            <a:r>
              <a:rPr lang="en-US"/>
              <a:t> in the SF Bay Area and </a:t>
            </a:r>
            <a:r>
              <a:rPr b="1" lang="en-US"/>
              <a:t>80%</a:t>
            </a:r>
            <a:r>
              <a:rPr lang="en-US"/>
              <a:t> were </a:t>
            </a:r>
            <a:r>
              <a:rPr b="1" lang="en-US"/>
              <a:t>35 years old and less</a:t>
            </a:r>
            <a:r>
              <a:rPr lang="en-US"/>
              <a:t>.</a:t>
            </a:r>
            <a:endParaRPr/>
          </a:p>
          <a:p>
            <a:pPr indent="0" lvl="0" marL="457200" rtl="0" algn="l">
              <a:spcBef>
                <a:spcPts val="600"/>
              </a:spcBef>
              <a:spcAft>
                <a:spcPts val="0"/>
              </a:spcAft>
              <a:buNone/>
            </a:pPr>
            <a:r>
              <a:rPr lang="en-US"/>
              <a:t> </a:t>
            </a:r>
            <a:endParaRPr/>
          </a:p>
          <a:p>
            <a:pPr indent="-333756" lvl="0" marL="457200" rtl="0" algn="l">
              <a:spcBef>
                <a:spcPts val="600"/>
              </a:spcBef>
              <a:spcAft>
                <a:spcPts val="0"/>
              </a:spcAft>
              <a:buSzPts val="1656"/>
              <a:buChar char="●"/>
            </a:pPr>
            <a:r>
              <a:rPr b="1" lang="en-US"/>
              <a:t>55% </a:t>
            </a:r>
            <a:r>
              <a:rPr lang="en-US"/>
              <a:t>were </a:t>
            </a:r>
            <a:r>
              <a:rPr b="1" lang="en-US"/>
              <a:t>new to investing</a:t>
            </a:r>
            <a:r>
              <a:rPr lang="en-US"/>
              <a:t>, and the percentage of the female respondents new to investing was almost double as compared to men.</a:t>
            </a:r>
            <a:endParaRPr/>
          </a:p>
          <a:p>
            <a:pPr indent="0" lvl="0" marL="457200" rtl="0" algn="l">
              <a:spcBef>
                <a:spcPts val="600"/>
              </a:spcBef>
              <a:spcAft>
                <a:spcPts val="0"/>
              </a:spcAft>
              <a:buNone/>
            </a:pPr>
            <a:r>
              <a:t/>
            </a:r>
            <a:endParaRPr/>
          </a:p>
          <a:p>
            <a:pPr indent="-333756" lvl="0" marL="457200" rtl="0" algn="l">
              <a:spcBef>
                <a:spcPts val="600"/>
              </a:spcBef>
              <a:spcAft>
                <a:spcPts val="0"/>
              </a:spcAft>
              <a:buSzPts val="1656"/>
              <a:buChar char="●"/>
            </a:pPr>
            <a:r>
              <a:rPr b="1" lang="en-US"/>
              <a:t>Advising sources -</a:t>
            </a:r>
            <a:r>
              <a:rPr lang="en-US"/>
              <a:t>  </a:t>
            </a:r>
            <a:r>
              <a:rPr b="1" lang="en-US"/>
              <a:t>63%</a:t>
            </a:r>
            <a:r>
              <a:rPr lang="en-US"/>
              <a:t> preferred was </a:t>
            </a:r>
            <a:r>
              <a:rPr b="1" lang="en-US"/>
              <a:t>YouTube, online blogs, and family </a:t>
            </a:r>
            <a:r>
              <a:rPr lang="en-US"/>
              <a:t>as compared to professional financial advice. </a:t>
            </a:r>
            <a:endParaRPr/>
          </a:p>
          <a:p>
            <a:pPr indent="0" lvl="0" marL="457200" rtl="0" algn="l">
              <a:spcBef>
                <a:spcPts val="600"/>
              </a:spcBef>
              <a:spcAft>
                <a:spcPts val="0"/>
              </a:spcAft>
              <a:buNone/>
            </a:pPr>
            <a:r>
              <a:t/>
            </a:r>
            <a:endParaRPr/>
          </a:p>
          <a:p>
            <a:pPr indent="-333756" lvl="0" marL="457200" rtl="0" algn="l">
              <a:spcBef>
                <a:spcPts val="600"/>
              </a:spcBef>
              <a:spcAft>
                <a:spcPts val="0"/>
              </a:spcAft>
              <a:buSzPts val="1656"/>
              <a:buChar char="●"/>
            </a:pPr>
            <a:r>
              <a:rPr lang="en-US"/>
              <a:t>Positive correlation between </a:t>
            </a:r>
            <a:r>
              <a:rPr b="1" lang="en-US"/>
              <a:t>investment account ownership and investment experience</a:t>
            </a:r>
            <a:r>
              <a:rPr lang="en-US"/>
              <a:t>. Most of the people who were </a:t>
            </a:r>
            <a:r>
              <a:rPr b="1" lang="en-US"/>
              <a:t>new to investment did not own an investment account</a:t>
            </a:r>
            <a:r>
              <a:rPr lang="en-US"/>
              <a:t>.</a:t>
            </a:r>
            <a:endParaRPr/>
          </a:p>
          <a:p>
            <a:pPr indent="0" lvl="0" marL="457200" rtl="0" algn="l">
              <a:spcBef>
                <a:spcPts val="600"/>
              </a:spcBef>
              <a:spcAft>
                <a:spcPts val="600"/>
              </a:spcAft>
              <a:buNone/>
            </a:pPr>
            <a:r>
              <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1" name="Shape 721"/>
        <p:cNvGrpSpPr/>
        <p:nvPr/>
      </p:nvGrpSpPr>
      <p:grpSpPr>
        <a:xfrm>
          <a:off x="0" y="0"/>
          <a:ext cx="0" cy="0"/>
          <a:chOff x="0" y="0"/>
          <a:chExt cx="0" cy="0"/>
        </a:xfrm>
      </p:grpSpPr>
      <p:sp>
        <p:nvSpPr>
          <p:cNvPr id="722" name="Google Shape;722;g85199c2fb5_19_28"/>
          <p:cNvSpPr txBox="1"/>
          <p:nvPr>
            <p:ph type="title"/>
          </p:nvPr>
        </p:nvSpPr>
        <p:spPr>
          <a:xfrm>
            <a:off x="581192" y="702156"/>
            <a:ext cx="11029500" cy="10137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None/>
            </a:pPr>
            <a:r>
              <a:rPr lang="en-US"/>
              <a:t>Results</a:t>
            </a:r>
            <a:endParaRPr/>
          </a:p>
        </p:txBody>
      </p:sp>
      <p:sp>
        <p:nvSpPr>
          <p:cNvPr id="723" name="Google Shape;723;g85199c2fb5_19_28"/>
          <p:cNvSpPr txBox="1"/>
          <p:nvPr>
            <p:ph idx="1" type="body"/>
          </p:nvPr>
        </p:nvSpPr>
        <p:spPr>
          <a:xfrm>
            <a:off x="581192" y="2180496"/>
            <a:ext cx="11029500" cy="3678300"/>
          </a:xfrm>
          <a:prstGeom prst="rect">
            <a:avLst/>
          </a:prstGeom>
        </p:spPr>
        <p:txBody>
          <a:bodyPr anchorCtr="0" anchor="ctr" bIns="45700" lIns="91425" spcFirstLastPara="1" rIns="91425" wrap="square" tIns="45700">
            <a:noAutofit/>
          </a:bodyPr>
          <a:lstStyle/>
          <a:p>
            <a:pPr indent="0" lvl="0" marL="457200" rtl="0" algn="l">
              <a:spcBef>
                <a:spcPts val="360"/>
              </a:spcBef>
              <a:spcAft>
                <a:spcPts val="0"/>
              </a:spcAft>
              <a:buNone/>
            </a:pPr>
            <a:r>
              <a:t/>
            </a:r>
            <a:endParaRPr b="1"/>
          </a:p>
          <a:p>
            <a:pPr indent="-333756" lvl="0" marL="457200" rtl="0" algn="l">
              <a:spcBef>
                <a:spcPts val="600"/>
              </a:spcBef>
              <a:spcAft>
                <a:spcPts val="0"/>
              </a:spcAft>
              <a:buSzPts val="1656"/>
              <a:buChar char="●"/>
            </a:pPr>
            <a:r>
              <a:rPr lang="en-US"/>
              <a:t>Majority of the users preferred </a:t>
            </a:r>
            <a:r>
              <a:rPr b="1" lang="en-US"/>
              <a:t>low to moderate risk</a:t>
            </a:r>
            <a:r>
              <a:rPr lang="en-US"/>
              <a:t>, and the majority of them favored </a:t>
            </a:r>
            <a:r>
              <a:rPr b="1" lang="en-US"/>
              <a:t>short term investments. </a:t>
            </a:r>
            <a:endParaRPr b="1"/>
          </a:p>
          <a:p>
            <a:pPr indent="0" lvl="0" marL="457200" rtl="0" algn="l">
              <a:spcBef>
                <a:spcPts val="600"/>
              </a:spcBef>
              <a:spcAft>
                <a:spcPts val="0"/>
              </a:spcAft>
              <a:buNone/>
            </a:pPr>
            <a:r>
              <a:t/>
            </a:r>
            <a:endParaRPr b="1"/>
          </a:p>
          <a:p>
            <a:pPr indent="-333756" lvl="0" marL="457200" rtl="0" algn="l">
              <a:spcBef>
                <a:spcPts val="600"/>
              </a:spcBef>
              <a:spcAft>
                <a:spcPts val="0"/>
              </a:spcAft>
              <a:buSzPts val="1656"/>
              <a:buChar char="●"/>
            </a:pPr>
            <a:r>
              <a:rPr lang="en-US"/>
              <a:t>Positive correlation between </a:t>
            </a:r>
            <a:r>
              <a:rPr b="1" lang="en-US"/>
              <a:t>low income and low risk.</a:t>
            </a:r>
            <a:r>
              <a:rPr lang="en-US"/>
              <a:t> However, there was no direct correlation between </a:t>
            </a:r>
            <a:r>
              <a:rPr b="1" lang="en-US"/>
              <a:t>income and investment period</a:t>
            </a:r>
            <a:r>
              <a:rPr lang="en-US"/>
              <a:t>.</a:t>
            </a:r>
            <a:endParaRPr/>
          </a:p>
          <a:p>
            <a:pPr indent="0" lvl="0" marL="457200" rtl="0" algn="l">
              <a:spcBef>
                <a:spcPts val="600"/>
              </a:spcBef>
              <a:spcAft>
                <a:spcPts val="0"/>
              </a:spcAft>
              <a:buNone/>
            </a:pPr>
            <a:r>
              <a:t/>
            </a:r>
            <a:endParaRPr b="1"/>
          </a:p>
          <a:p>
            <a:pPr indent="-333756" lvl="0" marL="457200" rtl="0" algn="l">
              <a:spcBef>
                <a:spcPts val="600"/>
              </a:spcBef>
              <a:spcAft>
                <a:spcPts val="0"/>
              </a:spcAft>
              <a:buSzPts val="1656"/>
              <a:buChar char="●"/>
            </a:pPr>
            <a:r>
              <a:rPr lang="en-US"/>
              <a:t>Feedback comments - </a:t>
            </a:r>
            <a:r>
              <a:rPr b="1" lang="en-US"/>
              <a:t>website layout, clean design, quiz, and products</a:t>
            </a:r>
            <a:endParaRPr b="1"/>
          </a:p>
          <a:p>
            <a:pPr indent="0" lvl="0" marL="457200" rtl="0" algn="l">
              <a:spcBef>
                <a:spcPts val="600"/>
              </a:spcBef>
              <a:spcAft>
                <a:spcPts val="0"/>
              </a:spcAft>
              <a:buNone/>
            </a:pPr>
            <a:r>
              <a:t/>
            </a:r>
            <a:endParaRPr b="1"/>
          </a:p>
          <a:p>
            <a:pPr indent="-333756" lvl="0" marL="457200" rtl="0" algn="l">
              <a:spcBef>
                <a:spcPts val="600"/>
              </a:spcBef>
              <a:spcAft>
                <a:spcPts val="0"/>
              </a:spcAft>
              <a:buSzPts val="1656"/>
              <a:buChar char="●"/>
            </a:pPr>
            <a:r>
              <a:rPr lang="en-US"/>
              <a:t>Our average rating was</a:t>
            </a:r>
            <a:r>
              <a:rPr b="1" lang="en-US"/>
              <a:t> 9/10.</a:t>
            </a:r>
            <a:endParaRPr b="1"/>
          </a:p>
          <a:p>
            <a:pPr indent="0" lvl="0" marL="457200" rtl="0" algn="l">
              <a:spcBef>
                <a:spcPts val="600"/>
              </a:spcBef>
              <a:spcAft>
                <a:spcPts val="0"/>
              </a:spcAft>
              <a:buNone/>
            </a:pPr>
            <a:r>
              <a:t/>
            </a:r>
            <a:endParaRPr b="1"/>
          </a:p>
          <a:p>
            <a:pPr indent="0" lvl="0" marL="457200" rtl="0" algn="l">
              <a:spcBef>
                <a:spcPts val="600"/>
              </a:spcBef>
              <a:spcAft>
                <a:spcPts val="600"/>
              </a:spcAft>
              <a:buNone/>
            </a:pPr>
            <a:r>
              <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7" name="Shape 727"/>
        <p:cNvGrpSpPr/>
        <p:nvPr/>
      </p:nvGrpSpPr>
      <p:grpSpPr>
        <a:xfrm>
          <a:off x="0" y="0"/>
          <a:ext cx="0" cy="0"/>
          <a:chOff x="0" y="0"/>
          <a:chExt cx="0" cy="0"/>
        </a:xfrm>
      </p:grpSpPr>
      <p:sp>
        <p:nvSpPr>
          <p:cNvPr id="728" name="Google Shape;728;g8030d0237b_2_0"/>
          <p:cNvSpPr txBox="1"/>
          <p:nvPr>
            <p:ph idx="1" type="body"/>
          </p:nvPr>
        </p:nvSpPr>
        <p:spPr>
          <a:xfrm>
            <a:off x="581200" y="2180501"/>
            <a:ext cx="11029500" cy="41877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rPr lang="en-US" sz="2200"/>
              <a:t>Website recommendations:</a:t>
            </a:r>
            <a:endParaRPr sz="2200"/>
          </a:p>
          <a:p>
            <a:pPr indent="-349250" lvl="0" marL="457200" rtl="0" algn="l">
              <a:spcBef>
                <a:spcPts val="600"/>
              </a:spcBef>
              <a:spcAft>
                <a:spcPts val="0"/>
              </a:spcAft>
              <a:buSzPts val="1900"/>
              <a:buChar char="◼"/>
            </a:pPr>
            <a:r>
              <a:rPr lang="en-US" sz="1900"/>
              <a:t>The Fidelity’s “Learning Center” should be transformed into a prominent feature on the Fidelity homepage, to engage visitors for longer durations.</a:t>
            </a:r>
            <a:endParaRPr sz="1900"/>
          </a:p>
          <a:p>
            <a:pPr indent="0" lvl="0" marL="457200" rtl="0" algn="l">
              <a:spcBef>
                <a:spcPts val="600"/>
              </a:spcBef>
              <a:spcAft>
                <a:spcPts val="0"/>
              </a:spcAft>
              <a:buNone/>
            </a:pPr>
            <a:r>
              <a:t/>
            </a:r>
            <a:endParaRPr sz="1900"/>
          </a:p>
          <a:p>
            <a:pPr indent="-349250" lvl="0" marL="457200" rtl="0" algn="l">
              <a:spcBef>
                <a:spcPts val="600"/>
              </a:spcBef>
              <a:spcAft>
                <a:spcPts val="0"/>
              </a:spcAft>
              <a:buSzPts val="1900"/>
              <a:buChar char="◼"/>
            </a:pPr>
            <a:r>
              <a:rPr lang="en-US" sz="1900"/>
              <a:t>Add products keeping in mind the requirements of immigrants on work visas.</a:t>
            </a:r>
            <a:endParaRPr sz="1900"/>
          </a:p>
          <a:p>
            <a:pPr indent="0" lvl="0" marL="457200" rtl="0" algn="l">
              <a:spcBef>
                <a:spcPts val="600"/>
              </a:spcBef>
              <a:spcAft>
                <a:spcPts val="0"/>
              </a:spcAft>
              <a:buNone/>
            </a:pPr>
            <a:r>
              <a:t/>
            </a:r>
            <a:endParaRPr sz="1900"/>
          </a:p>
          <a:p>
            <a:pPr indent="-349250" lvl="0" marL="457200" rtl="0" algn="l">
              <a:spcBef>
                <a:spcPts val="600"/>
              </a:spcBef>
              <a:spcAft>
                <a:spcPts val="0"/>
              </a:spcAft>
              <a:buSzPts val="1900"/>
              <a:buChar char="◼"/>
            </a:pPr>
            <a:r>
              <a:rPr lang="en-US" sz="1900"/>
              <a:t>Fidelity should explore starting a podcast to be uploaded on YouTube, embedded in the blogs/news &amp; research/insights part of their website to attract more visitors to the website.</a:t>
            </a:r>
            <a:endParaRPr sz="1900"/>
          </a:p>
          <a:p>
            <a:pPr indent="0" lvl="0" marL="457200" rtl="0" algn="l">
              <a:spcBef>
                <a:spcPts val="600"/>
              </a:spcBef>
              <a:spcAft>
                <a:spcPts val="0"/>
              </a:spcAft>
              <a:buNone/>
            </a:pPr>
            <a:r>
              <a:t/>
            </a:r>
            <a:endParaRPr sz="1900"/>
          </a:p>
          <a:p>
            <a:pPr indent="-349250" lvl="0" marL="457200" rtl="0" algn="l">
              <a:spcBef>
                <a:spcPts val="600"/>
              </a:spcBef>
              <a:spcAft>
                <a:spcPts val="0"/>
              </a:spcAft>
              <a:buSzPts val="1900"/>
              <a:buChar char="◼"/>
            </a:pPr>
            <a:r>
              <a:rPr lang="en-US" sz="1900"/>
              <a:t>Website performance in terms of accessibility and SEO needs to be improved.</a:t>
            </a:r>
            <a:endParaRPr sz="1900"/>
          </a:p>
        </p:txBody>
      </p:sp>
      <p:sp>
        <p:nvSpPr>
          <p:cNvPr id="729" name="Google Shape;729;g8030d0237b_2_0"/>
          <p:cNvSpPr txBox="1"/>
          <p:nvPr>
            <p:ph type="title"/>
          </p:nvPr>
        </p:nvSpPr>
        <p:spPr>
          <a:xfrm>
            <a:off x="581192" y="702156"/>
            <a:ext cx="11029500" cy="10137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None/>
            </a:pPr>
            <a:r>
              <a:rPr lang="en-US"/>
              <a:t>Recommendations</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3" name="Shape 733"/>
        <p:cNvGrpSpPr/>
        <p:nvPr/>
      </p:nvGrpSpPr>
      <p:grpSpPr>
        <a:xfrm>
          <a:off x="0" y="0"/>
          <a:ext cx="0" cy="0"/>
          <a:chOff x="0" y="0"/>
          <a:chExt cx="0" cy="0"/>
        </a:xfrm>
      </p:grpSpPr>
      <p:sp>
        <p:nvSpPr>
          <p:cNvPr id="734" name="Google Shape;734;g7786fd014f_1_35"/>
          <p:cNvSpPr txBox="1"/>
          <p:nvPr>
            <p:ph idx="1" type="body"/>
          </p:nvPr>
        </p:nvSpPr>
        <p:spPr>
          <a:xfrm>
            <a:off x="581192" y="2180496"/>
            <a:ext cx="11029500" cy="3678300"/>
          </a:xfrm>
          <a:prstGeom prst="rect">
            <a:avLst/>
          </a:prstGeom>
        </p:spPr>
        <p:txBody>
          <a:bodyPr anchorCtr="0" anchor="ctr" bIns="45700" lIns="91425" spcFirstLastPara="1" rIns="91425" wrap="square" tIns="45700">
            <a:noAutofit/>
          </a:bodyPr>
          <a:lstStyle/>
          <a:p>
            <a:pPr indent="0" lvl="0" marL="0" rtl="0" algn="ctr">
              <a:spcBef>
                <a:spcPts val="360"/>
              </a:spcBef>
              <a:spcAft>
                <a:spcPts val="600"/>
              </a:spcAft>
              <a:buNone/>
            </a:pPr>
            <a:r>
              <a:rPr lang="en-US" sz="6000"/>
              <a:t>Thank You</a:t>
            </a:r>
            <a:endParaRPr sz="60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5" name="Shape 375"/>
        <p:cNvGrpSpPr/>
        <p:nvPr/>
      </p:nvGrpSpPr>
      <p:grpSpPr>
        <a:xfrm>
          <a:off x="0" y="0"/>
          <a:ext cx="0" cy="0"/>
          <a:chOff x="0" y="0"/>
          <a:chExt cx="0" cy="0"/>
        </a:xfrm>
      </p:grpSpPr>
      <p:sp>
        <p:nvSpPr>
          <p:cNvPr id="376" name="Google Shape;376;g85199c2fb5_7_38"/>
          <p:cNvSpPr txBox="1"/>
          <p:nvPr>
            <p:ph type="title"/>
          </p:nvPr>
        </p:nvSpPr>
        <p:spPr>
          <a:xfrm>
            <a:off x="581250" y="635000"/>
            <a:ext cx="11029500" cy="5211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None/>
            </a:pPr>
            <a:r>
              <a:rPr lang="en-US"/>
              <a:t>Search Engine Analytics - Google</a:t>
            </a:r>
            <a:endParaRPr/>
          </a:p>
        </p:txBody>
      </p:sp>
      <p:sp>
        <p:nvSpPr>
          <p:cNvPr id="377" name="Google Shape;377;g85199c2fb5_7_38"/>
          <p:cNvSpPr txBox="1"/>
          <p:nvPr>
            <p:ph idx="1" type="body"/>
          </p:nvPr>
        </p:nvSpPr>
        <p:spPr>
          <a:xfrm>
            <a:off x="152400" y="2074075"/>
            <a:ext cx="11520000" cy="702000"/>
          </a:xfrm>
          <a:prstGeom prst="rect">
            <a:avLst/>
          </a:prstGeom>
        </p:spPr>
        <p:txBody>
          <a:bodyPr anchorCtr="0" anchor="ctr" bIns="45700" lIns="91425" spcFirstLastPara="1" rIns="91425" wrap="square" tIns="45700">
            <a:noAutofit/>
          </a:bodyPr>
          <a:lstStyle/>
          <a:p>
            <a:pPr indent="0" lvl="0" marL="0" rtl="0" algn="l">
              <a:spcBef>
                <a:spcPts val="360"/>
              </a:spcBef>
              <a:spcAft>
                <a:spcPts val="600"/>
              </a:spcAft>
              <a:buNone/>
            </a:pPr>
            <a:r>
              <a:rPr lang="en-US"/>
              <a:t>Top search queries related to the topic ‘investment’:</a:t>
            </a:r>
            <a:endParaRPr/>
          </a:p>
        </p:txBody>
      </p:sp>
      <p:sp>
        <p:nvSpPr>
          <p:cNvPr id="378" name="Google Shape;378;g85199c2fb5_7_38"/>
          <p:cNvSpPr txBox="1"/>
          <p:nvPr>
            <p:ph idx="1" type="body"/>
          </p:nvPr>
        </p:nvSpPr>
        <p:spPr>
          <a:xfrm>
            <a:off x="7126325" y="1734950"/>
            <a:ext cx="11520000" cy="702000"/>
          </a:xfrm>
          <a:prstGeom prst="rect">
            <a:avLst/>
          </a:prstGeom>
        </p:spPr>
        <p:txBody>
          <a:bodyPr anchorCtr="0" anchor="ctr" bIns="45700" lIns="91425" spcFirstLastPara="1" rIns="91425" wrap="square" tIns="45700">
            <a:noAutofit/>
          </a:bodyPr>
          <a:lstStyle/>
          <a:p>
            <a:pPr indent="0" lvl="0" marL="0" rtl="0" algn="l">
              <a:spcBef>
                <a:spcPts val="360"/>
              </a:spcBef>
              <a:spcAft>
                <a:spcPts val="600"/>
              </a:spcAft>
              <a:buNone/>
            </a:pPr>
            <a:r>
              <a:rPr lang="en-US"/>
              <a:t>Top rising trends related to ‘investment’:</a:t>
            </a:r>
            <a:endParaRPr/>
          </a:p>
        </p:txBody>
      </p:sp>
      <p:sp>
        <p:nvSpPr>
          <p:cNvPr id="379" name="Google Shape;379;g85199c2fb5_7_38"/>
          <p:cNvSpPr txBox="1"/>
          <p:nvPr>
            <p:ph type="title"/>
          </p:nvPr>
        </p:nvSpPr>
        <p:spPr>
          <a:xfrm>
            <a:off x="581250" y="1156100"/>
            <a:ext cx="11029500" cy="5211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Clr>
                <a:schemeClr val="dk1"/>
              </a:buClr>
              <a:buSzPts val="1100"/>
              <a:buFont typeface="Arial"/>
              <a:buNone/>
            </a:pPr>
            <a:r>
              <a:rPr lang="en-US" sz="2200"/>
              <a:t>Period of data - 5/17/2015 unto 4/25/2020</a:t>
            </a:r>
            <a:endParaRPr sz="2200"/>
          </a:p>
        </p:txBody>
      </p:sp>
      <p:pic>
        <p:nvPicPr>
          <p:cNvPr id="380" name="Google Shape;380;g85199c2fb5_7_38"/>
          <p:cNvPicPr preferRelativeResize="0"/>
          <p:nvPr/>
        </p:nvPicPr>
        <p:blipFill>
          <a:blip r:embed="rId3">
            <a:alphaModFix/>
          </a:blip>
          <a:stretch>
            <a:fillRect/>
          </a:stretch>
        </p:blipFill>
        <p:spPr>
          <a:xfrm>
            <a:off x="152400" y="2685150"/>
            <a:ext cx="6878625" cy="3828125"/>
          </a:xfrm>
          <a:prstGeom prst="rect">
            <a:avLst/>
          </a:prstGeom>
          <a:noFill/>
          <a:ln>
            <a:noFill/>
          </a:ln>
        </p:spPr>
      </p:pic>
      <p:pic>
        <p:nvPicPr>
          <p:cNvPr id="381" name="Google Shape;381;g85199c2fb5_7_38"/>
          <p:cNvPicPr preferRelativeResize="0"/>
          <p:nvPr/>
        </p:nvPicPr>
        <p:blipFill>
          <a:blip r:embed="rId4">
            <a:alphaModFix/>
          </a:blip>
          <a:stretch>
            <a:fillRect/>
          </a:stretch>
        </p:blipFill>
        <p:spPr>
          <a:xfrm>
            <a:off x="7691425" y="2250650"/>
            <a:ext cx="3012850" cy="42626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5" name="Shape 385"/>
        <p:cNvGrpSpPr/>
        <p:nvPr/>
      </p:nvGrpSpPr>
      <p:grpSpPr>
        <a:xfrm>
          <a:off x="0" y="0"/>
          <a:ext cx="0" cy="0"/>
          <a:chOff x="0" y="0"/>
          <a:chExt cx="0" cy="0"/>
        </a:xfrm>
      </p:grpSpPr>
      <p:sp>
        <p:nvSpPr>
          <p:cNvPr id="386" name="Google Shape;386;g85199c2fb5_7_12"/>
          <p:cNvSpPr txBox="1"/>
          <p:nvPr>
            <p:ph type="title"/>
          </p:nvPr>
        </p:nvSpPr>
        <p:spPr>
          <a:xfrm>
            <a:off x="581250" y="635000"/>
            <a:ext cx="11029500" cy="5211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None/>
            </a:pPr>
            <a:r>
              <a:rPr lang="en-US"/>
              <a:t>Search Engine</a:t>
            </a:r>
            <a:r>
              <a:rPr lang="en-US"/>
              <a:t> Analytics - Google</a:t>
            </a:r>
            <a:endParaRPr/>
          </a:p>
        </p:txBody>
      </p:sp>
      <p:sp>
        <p:nvSpPr>
          <p:cNvPr id="387" name="Google Shape;387;g85199c2fb5_7_12"/>
          <p:cNvSpPr txBox="1"/>
          <p:nvPr>
            <p:ph idx="1" type="body"/>
          </p:nvPr>
        </p:nvSpPr>
        <p:spPr>
          <a:xfrm>
            <a:off x="152400" y="2074075"/>
            <a:ext cx="11520000" cy="702000"/>
          </a:xfrm>
          <a:prstGeom prst="rect">
            <a:avLst/>
          </a:prstGeom>
        </p:spPr>
        <p:txBody>
          <a:bodyPr anchorCtr="0" anchor="ctr" bIns="45700" lIns="91425" spcFirstLastPara="1" rIns="91425" wrap="square" tIns="45700">
            <a:noAutofit/>
          </a:bodyPr>
          <a:lstStyle/>
          <a:p>
            <a:pPr indent="0" lvl="0" marL="0" rtl="0" algn="l">
              <a:spcBef>
                <a:spcPts val="360"/>
              </a:spcBef>
              <a:spcAft>
                <a:spcPts val="600"/>
              </a:spcAft>
              <a:buNone/>
            </a:pPr>
            <a:r>
              <a:rPr lang="en-US"/>
              <a:t>Top search queries related to the topic ‘investment’:</a:t>
            </a:r>
            <a:endParaRPr/>
          </a:p>
        </p:txBody>
      </p:sp>
      <p:sp>
        <p:nvSpPr>
          <p:cNvPr id="388" name="Google Shape;388;g85199c2fb5_7_12"/>
          <p:cNvSpPr txBox="1"/>
          <p:nvPr>
            <p:ph idx="1" type="body"/>
          </p:nvPr>
        </p:nvSpPr>
        <p:spPr>
          <a:xfrm>
            <a:off x="7126325" y="1734950"/>
            <a:ext cx="11520000" cy="702000"/>
          </a:xfrm>
          <a:prstGeom prst="rect">
            <a:avLst/>
          </a:prstGeom>
        </p:spPr>
        <p:txBody>
          <a:bodyPr anchorCtr="0" anchor="ctr" bIns="45700" lIns="91425" spcFirstLastPara="1" rIns="91425" wrap="square" tIns="45700">
            <a:noAutofit/>
          </a:bodyPr>
          <a:lstStyle/>
          <a:p>
            <a:pPr indent="0" lvl="0" marL="0" rtl="0" algn="l">
              <a:spcBef>
                <a:spcPts val="360"/>
              </a:spcBef>
              <a:spcAft>
                <a:spcPts val="600"/>
              </a:spcAft>
              <a:buNone/>
            </a:pPr>
            <a:r>
              <a:rPr lang="en-US"/>
              <a:t>Top rising trends related to ‘investment’:</a:t>
            </a:r>
            <a:endParaRPr/>
          </a:p>
        </p:txBody>
      </p:sp>
      <p:sp>
        <p:nvSpPr>
          <p:cNvPr id="389" name="Google Shape;389;g85199c2fb5_7_12"/>
          <p:cNvSpPr txBox="1"/>
          <p:nvPr>
            <p:ph type="title"/>
          </p:nvPr>
        </p:nvSpPr>
        <p:spPr>
          <a:xfrm>
            <a:off x="581250" y="1156100"/>
            <a:ext cx="11029500" cy="5211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None/>
            </a:pPr>
            <a:r>
              <a:rPr lang="en-US" sz="2200"/>
              <a:t>Period of data - (past year)</a:t>
            </a:r>
            <a:endParaRPr sz="2200"/>
          </a:p>
        </p:txBody>
      </p:sp>
      <p:pic>
        <p:nvPicPr>
          <p:cNvPr id="390" name="Google Shape;390;g85199c2fb5_7_12"/>
          <p:cNvPicPr preferRelativeResize="0"/>
          <p:nvPr/>
        </p:nvPicPr>
        <p:blipFill>
          <a:blip r:embed="rId3">
            <a:alphaModFix/>
          </a:blip>
          <a:stretch>
            <a:fillRect/>
          </a:stretch>
        </p:blipFill>
        <p:spPr>
          <a:xfrm>
            <a:off x="7402275" y="2297625"/>
            <a:ext cx="3338300" cy="4378675"/>
          </a:xfrm>
          <a:prstGeom prst="rect">
            <a:avLst/>
          </a:prstGeom>
          <a:noFill/>
          <a:ln>
            <a:noFill/>
          </a:ln>
        </p:spPr>
      </p:pic>
      <p:pic>
        <p:nvPicPr>
          <p:cNvPr id="391" name="Google Shape;391;g85199c2fb5_7_12"/>
          <p:cNvPicPr preferRelativeResize="0"/>
          <p:nvPr/>
        </p:nvPicPr>
        <p:blipFill>
          <a:blip r:embed="rId4">
            <a:alphaModFix/>
          </a:blip>
          <a:stretch>
            <a:fillRect/>
          </a:stretch>
        </p:blipFill>
        <p:spPr>
          <a:xfrm>
            <a:off x="152400" y="2630725"/>
            <a:ext cx="7054025" cy="40455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5" name="Shape 395"/>
        <p:cNvGrpSpPr/>
        <p:nvPr/>
      </p:nvGrpSpPr>
      <p:grpSpPr>
        <a:xfrm>
          <a:off x="0" y="0"/>
          <a:ext cx="0" cy="0"/>
          <a:chOff x="0" y="0"/>
          <a:chExt cx="0" cy="0"/>
        </a:xfrm>
      </p:grpSpPr>
      <p:sp>
        <p:nvSpPr>
          <p:cNvPr id="396" name="Google Shape;396;g7792f0cb02_3_700"/>
          <p:cNvSpPr txBox="1"/>
          <p:nvPr>
            <p:ph type="title"/>
          </p:nvPr>
        </p:nvSpPr>
        <p:spPr>
          <a:xfrm>
            <a:off x="581250" y="635000"/>
            <a:ext cx="11029500" cy="5211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None/>
            </a:pPr>
            <a:r>
              <a:rPr lang="en-US"/>
              <a:t>Social Media Analytics - YouTube</a:t>
            </a:r>
            <a:endParaRPr/>
          </a:p>
        </p:txBody>
      </p:sp>
      <p:sp>
        <p:nvSpPr>
          <p:cNvPr id="397" name="Google Shape;397;g7792f0cb02_3_700"/>
          <p:cNvSpPr txBox="1"/>
          <p:nvPr>
            <p:ph idx="1" type="body"/>
          </p:nvPr>
        </p:nvSpPr>
        <p:spPr>
          <a:xfrm>
            <a:off x="189900" y="2346225"/>
            <a:ext cx="11520000" cy="702000"/>
          </a:xfrm>
          <a:prstGeom prst="rect">
            <a:avLst/>
          </a:prstGeom>
        </p:spPr>
        <p:txBody>
          <a:bodyPr anchorCtr="0" anchor="ctr" bIns="45700" lIns="91425" spcFirstLastPara="1" rIns="91425" wrap="square" tIns="45700">
            <a:noAutofit/>
          </a:bodyPr>
          <a:lstStyle/>
          <a:p>
            <a:pPr indent="0" lvl="0" marL="0" rtl="0" algn="l">
              <a:spcBef>
                <a:spcPts val="360"/>
              </a:spcBef>
              <a:spcAft>
                <a:spcPts val="600"/>
              </a:spcAft>
              <a:buNone/>
            </a:pPr>
            <a:r>
              <a:rPr lang="en-US"/>
              <a:t>Top search queries related to the topic ‘investment’:</a:t>
            </a:r>
            <a:endParaRPr/>
          </a:p>
        </p:txBody>
      </p:sp>
      <p:sp>
        <p:nvSpPr>
          <p:cNvPr id="398" name="Google Shape;398;g7792f0cb02_3_700"/>
          <p:cNvSpPr txBox="1"/>
          <p:nvPr>
            <p:ph idx="1" type="body"/>
          </p:nvPr>
        </p:nvSpPr>
        <p:spPr>
          <a:xfrm>
            <a:off x="7126325" y="1734950"/>
            <a:ext cx="11520000" cy="702000"/>
          </a:xfrm>
          <a:prstGeom prst="rect">
            <a:avLst/>
          </a:prstGeom>
        </p:spPr>
        <p:txBody>
          <a:bodyPr anchorCtr="0" anchor="ctr" bIns="45700" lIns="91425" spcFirstLastPara="1" rIns="91425" wrap="square" tIns="45700">
            <a:noAutofit/>
          </a:bodyPr>
          <a:lstStyle/>
          <a:p>
            <a:pPr indent="0" lvl="0" marL="0" rtl="0" algn="l">
              <a:spcBef>
                <a:spcPts val="360"/>
              </a:spcBef>
              <a:spcAft>
                <a:spcPts val="600"/>
              </a:spcAft>
              <a:buNone/>
            </a:pPr>
            <a:r>
              <a:rPr lang="en-US"/>
              <a:t>Top rising trends related to ‘investment’:</a:t>
            </a:r>
            <a:endParaRPr/>
          </a:p>
        </p:txBody>
      </p:sp>
      <p:sp>
        <p:nvSpPr>
          <p:cNvPr id="399" name="Google Shape;399;g7792f0cb02_3_700"/>
          <p:cNvSpPr txBox="1"/>
          <p:nvPr>
            <p:ph type="title"/>
          </p:nvPr>
        </p:nvSpPr>
        <p:spPr>
          <a:xfrm>
            <a:off x="581250" y="1156100"/>
            <a:ext cx="11029500" cy="5211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None/>
            </a:pPr>
            <a:r>
              <a:rPr lang="en-US" sz="2200"/>
              <a:t>Period of data - 5/17/2015 unto 4/25/2020</a:t>
            </a:r>
            <a:endParaRPr sz="2200"/>
          </a:p>
        </p:txBody>
      </p:sp>
      <p:pic>
        <p:nvPicPr>
          <p:cNvPr id="400" name="Google Shape;400;g7792f0cb02_3_700"/>
          <p:cNvPicPr preferRelativeResize="0"/>
          <p:nvPr/>
        </p:nvPicPr>
        <p:blipFill>
          <a:blip r:embed="rId3">
            <a:alphaModFix/>
          </a:blip>
          <a:stretch>
            <a:fillRect/>
          </a:stretch>
        </p:blipFill>
        <p:spPr>
          <a:xfrm>
            <a:off x="7300675" y="2346225"/>
            <a:ext cx="2750475" cy="4396150"/>
          </a:xfrm>
          <a:prstGeom prst="rect">
            <a:avLst/>
          </a:prstGeom>
          <a:noFill/>
          <a:ln>
            <a:noFill/>
          </a:ln>
        </p:spPr>
      </p:pic>
      <p:pic>
        <p:nvPicPr>
          <p:cNvPr id="401" name="Google Shape;401;g7792f0cb02_3_700"/>
          <p:cNvPicPr preferRelativeResize="0"/>
          <p:nvPr/>
        </p:nvPicPr>
        <p:blipFill>
          <a:blip r:embed="rId4">
            <a:alphaModFix/>
          </a:blip>
          <a:stretch>
            <a:fillRect/>
          </a:stretch>
        </p:blipFill>
        <p:spPr>
          <a:xfrm>
            <a:off x="152400" y="2940650"/>
            <a:ext cx="6760026" cy="36657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5" name="Shape 405"/>
        <p:cNvGrpSpPr/>
        <p:nvPr/>
      </p:nvGrpSpPr>
      <p:grpSpPr>
        <a:xfrm>
          <a:off x="0" y="0"/>
          <a:ext cx="0" cy="0"/>
          <a:chOff x="0" y="0"/>
          <a:chExt cx="0" cy="0"/>
        </a:xfrm>
      </p:grpSpPr>
      <p:sp>
        <p:nvSpPr>
          <p:cNvPr id="406" name="Google Shape;406;g85199c2fb5_7_27"/>
          <p:cNvSpPr txBox="1"/>
          <p:nvPr>
            <p:ph type="title"/>
          </p:nvPr>
        </p:nvSpPr>
        <p:spPr>
          <a:xfrm>
            <a:off x="581250" y="635000"/>
            <a:ext cx="11029500" cy="5211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None/>
            </a:pPr>
            <a:r>
              <a:rPr lang="en-US"/>
              <a:t>Social Media Analytics - YouTube</a:t>
            </a:r>
            <a:endParaRPr/>
          </a:p>
        </p:txBody>
      </p:sp>
      <p:sp>
        <p:nvSpPr>
          <p:cNvPr id="407" name="Google Shape;407;g85199c2fb5_7_27"/>
          <p:cNvSpPr txBox="1"/>
          <p:nvPr>
            <p:ph idx="1" type="body"/>
          </p:nvPr>
        </p:nvSpPr>
        <p:spPr>
          <a:xfrm>
            <a:off x="189900" y="2346225"/>
            <a:ext cx="11520000" cy="702000"/>
          </a:xfrm>
          <a:prstGeom prst="rect">
            <a:avLst/>
          </a:prstGeom>
        </p:spPr>
        <p:txBody>
          <a:bodyPr anchorCtr="0" anchor="ctr" bIns="45700" lIns="91425" spcFirstLastPara="1" rIns="91425" wrap="square" tIns="45700">
            <a:noAutofit/>
          </a:bodyPr>
          <a:lstStyle/>
          <a:p>
            <a:pPr indent="0" lvl="0" marL="0" rtl="0" algn="l">
              <a:spcBef>
                <a:spcPts val="360"/>
              </a:spcBef>
              <a:spcAft>
                <a:spcPts val="600"/>
              </a:spcAft>
              <a:buNone/>
            </a:pPr>
            <a:r>
              <a:rPr lang="en-US"/>
              <a:t>Top search queries related to the topic ‘investment’:</a:t>
            </a:r>
            <a:endParaRPr/>
          </a:p>
        </p:txBody>
      </p:sp>
      <p:sp>
        <p:nvSpPr>
          <p:cNvPr id="408" name="Google Shape;408;g85199c2fb5_7_27"/>
          <p:cNvSpPr txBox="1"/>
          <p:nvPr>
            <p:ph type="title"/>
          </p:nvPr>
        </p:nvSpPr>
        <p:spPr>
          <a:xfrm>
            <a:off x="581250" y="1156100"/>
            <a:ext cx="11029500" cy="5211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None/>
            </a:pPr>
            <a:r>
              <a:rPr lang="en-US" sz="2200"/>
              <a:t>Period of data - (past year)</a:t>
            </a:r>
            <a:endParaRPr sz="2200"/>
          </a:p>
        </p:txBody>
      </p:sp>
      <p:sp>
        <p:nvSpPr>
          <p:cNvPr id="409" name="Google Shape;409;g85199c2fb5_7_27"/>
          <p:cNvSpPr txBox="1"/>
          <p:nvPr>
            <p:ph idx="1" type="body"/>
          </p:nvPr>
        </p:nvSpPr>
        <p:spPr>
          <a:xfrm>
            <a:off x="7126325" y="1734950"/>
            <a:ext cx="11520000" cy="702000"/>
          </a:xfrm>
          <a:prstGeom prst="rect">
            <a:avLst/>
          </a:prstGeom>
        </p:spPr>
        <p:txBody>
          <a:bodyPr anchorCtr="0" anchor="ctr" bIns="45700" lIns="91425" spcFirstLastPara="1" rIns="91425" wrap="square" tIns="45700">
            <a:noAutofit/>
          </a:bodyPr>
          <a:lstStyle/>
          <a:p>
            <a:pPr indent="0" lvl="0" marL="0" rtl="0" algn="l">
              <a:spcBef>
                <a:spcPts val="360"/>
              </a:spcBef>
              <a:spcAft>
                <a:spcPts val="600"/>
              </a:spcAft>
              <a:buNone/>
            </a:pPr>
            <a:r>
              <a:rPr lang="en-US"/>
              <a:t>Top rising trends related to ‘investment’:</a:t>
            </a:r>
            <a:endParaRPr/>
          </a:p>
        </p:txBody>
      </p:sp>
      <p:pic>
        <p:nvPicPr>
          <p:cNvPr id="410" name="Google Shape;410;g85199c2fb5_7_27"/>
          <p:cNvPicPr preferRelativeResize="0"/>
          <p:nvPr/>
        </p:nvPicPr>
        <p:blipFill>
          <a:blip r:embed="rId3">
            <a:alphaModFix/>
          </a:blip>
          <a:stretch>
            <a:fillRect/>
          </a:stretch>
        </p:blipFill>
        <p:spPr>
          <a:xfrm>
            <a:off x="152400" y="3200625"/>
            <a:ext cx="6851254" cy="3541750"/>
          </a:xfrm>
          <a:prstGeom prst="rect">
            <a:avLst/>
          </a:prstGeom>
          <a:noFill/>
          <a:ln>
            <a:noFill/>
          </a:ln>
        </p:spPr>
      </p:pic>
      <p:pic>
        <p:nvPicPr>
          <p:cNvPr id="411" name="Google Shape;411;g85199c2fb5_7_27"/>
          <p:cNvPicPr preferRelativeResize="0"/>
          <p:nvPr/>
        </p:nvPicPr>
        <p:blipFill>
          <a:blip r:embed="rId4">
            <a:alphaModFix/>
          </a:blip>
          <a:stretch>
            <a:fillRect/>
          </a:stretch>
        </p:blipFill>
        <p:spPr>
          <a:xfrm>
            <a:off x="7645924" y="2346225"/>
            <a:ext cx="2544873" cy="43593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5" name="Shape 415"/>
        <p:cNvGrpSpPr/>
        <p:nvPr/>
      </p:nvGrpSpPr>
      <p:grpSpPr>
        <a:xfrm>
          <a:off x="0" y="0"/>
          <a:ext cx="0" cy="0"/>
          <a:chOff x="0" y="0"/>
          <a:chExt cx="0" cy="0"/>
        </a:xfrm>
      </p:grpSpPr>
      <p:sp>
        <p:nvSpPr>
          <p:cNvPr id="416" name="Google Shape;416;g8030d0237b_6_0"/>
          <p:cNvSpPr txBox="1"/>
          <p:nvPr>
            <p:ph type="title"/>
          </p:nvPr>
        </p:nvSpPr>
        <p:spPr>
          <a:xfrm>
            <a:off x="372618" y="872908"/>
            <a:ext cx="11029500" cy="9882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           </a:t>
            </a:r>
            <a:r>
              <a:rPr lang="en-US" sz="2700">
                <a:latin typeface="Arial"/>
                <a:ea typeface="Arial"/>
                <a:cs typeface="Arial"/>
                <a:sym typeface="Arial"/>
              </a:rPr>
              <a:t>Top articles based on “Investment” keyword in Twitter &amp; Reddit</a:t>
            </a:r>
            <a:endParaRPr sz="2700">
              <a:latin typeface="Arial"/>
              <a:ea typeface="Arial"/>
              <a:cs typeface="Arial"/>
              <a:sym typeface="Arial"/>
            </a:endParaRPr>
          </a:p>
          <a:p>
            <a:pPr indent="0" lvl="0" marL="0" rtl="0" algn="l">
              <a:lnSpc>
                <a:spcPct val="100000"/>
              </a:lnSpc>
              <a:spcBef>
                <a:spcPts val="0"/>
              </a:spcBef>
              <a:spcAft>
                <a:spcPts val="0"/>
              </a:spcAft>
              <a:buClr>
                <a:schemeClr val="lt1"/>
              </a:buClr>
              <a:buSzPts val="1800"/>
              <a:buNone/>
            </a:pPr>
            <a:r>
              <a:t/>
            </a:r>
            <a:endParaRPr sz="2700">
              <a:latin typeface="Arial"/>
              <a:ea typeface="Arial"/>
              <a:cs typeface="Arial"/>
              <a:sym typeface="Arial"/>
            </a:endParaRPr>
          </a:p>
        </p:txBody>
      </p:sp>
      <p:graphicFrame>
        <p:nvGraphicFramePr>
          <p:cNvPr id="417" name="Google Shape;417;g8030d0237b_6_0"/>
          <p:cNvGraphicFramePr/>
          <p:nvPr/>
        </p:nvGraphicFramePr>
        <p:xfrm>
          <a:off x="1610674" y="2335213"/>
          <a:ext cx="3000000" cy="3000000"/>
        </p:xfrm>
        <a:graphic>
          <a:graphicData uri="http://schemas.openxmlformats.org/drawingml/2006/table">
            <a:tbl>
              <a:tblPr>
                <a:noFill/>
                <a:tableStyleId>{4EAF930E-DC11-47A6-B456-F2E4203910C6}</a:tableStyleId>
              </a:tblPr>
              <a:tblGrid>
                <a:gridCol w="6224925"/>
                <a:gridCol w="2064475"/>
              </a:tblGrid>
              <a:tr h="353100">
                <a:tc>
                  <a:txBody>
                    <a:bodyPr/>
                    <a:lstStyle/>
                    <a:p>
                      <a:pPr indent="0" lvl="0" marL="0" marR="0" rtl="0" algn="l">
                        <a:lnSpc>
                          <a:spcPct val="100000"/>
                        </a:lnSpc>
                        <a:spcBef>
                          <a:spcPts val="0"/>
                        </a:spcBef>
                        <a:spcAft>
                          <a:spcPts val="0"/>
                        </a:spcAft>
                        <a:buNone/>
                      </a:pPr>
                      <a:r>
                        <a:rPr b="1" lang="en-US" u="none" cap="none" strike="noStrike"/>
                        <a:t>Title</a:t>
                      </a:r>
                      <a:endParaRPr b="1" u="none" cap="none" strike="noStrike"/>
                    </a:p>
                  </a:txBody>
                  <a:tcPr marT="59775" marB="59775" marR="59775" marL="59775"/>
                </a:tc>
                <a:tc>
                  <a:txBody>
                    <a:bodyPr/>
                    <a:lstStyle/>
                    <a:p>
                      <a:pPr indent="0" lvl="0" marL="0" marR="0" rtl="0" algn="ctr">
                        <a:lnSpc>
                          <a:spcPct val="100000"/>
                        </a:lnSpc>
                        <a:spcBef>
                          <a:spcPts val="0"/>
                        </a:spcBef>
                        <a:spcAft>
                          <a:spcPts val="0"/>
                        </a:spcAft>
                        <a:buNone/>
                      </a:pPr>
                      <a:r>
                        <a:rPr b="1" lang="en-US" u="none" cap="none" strike="noStrike"/>
                        <a:t>Total Engagement</a:t>
                      </a:r>
                      <a:endParaRPr b="1" u="none" cap="none" strike="noStrike"/>
                    </a:p>
                  </a:txBody>
                  <a:tcPr marT="59775" marB="59775" marR="59775" marL="59775"/>
                </a:tc>
              </a:tr>
              <a:tr h="353100">
                <a:tc>
                  <a:txBody>
                    <a:bodyPr/>
                    <a:lstStyle/>
                    <a:p>
                      <a:pPr indent="0" lvl="0" marL="0" marR="0" rtl="0" algn="l">
                        <a:lnSpc>
                          <a:spcPct val="100000"/>
                        </a:lnSpc>
                        <a:spcBef>
                          <a:spcPts val="0"/>
                        </a:spcBef>
                        <a:spcAft>
                          <a:spcPts val="0"/>
                        </a:spcAft>
                        <a:buNone/>
                      </a:pPr>
                      <a:r>
                        <a:rPr lang="en-US" sz="1300" u="none" cap="none" strike="noStrike"/>
                        <a:t>The Faustian Bargain | Guggenheim Investments</a:t>
                      </a:r>
                      <a:endParaRPr sz="1300" u="none" cap="none" strike="noStrike"/>
                    </a:p>
                  </a:txBody>
                  <a:tcPr marT="59775" marB="59775" marR="59775" marL="59775"/>
                </a:tc>
                <a:tc>
                  <a:txBody>
                    <a:bodyPr/>
                    <a:lstStyle/>
                    <a:p>
                      <a:pPr indent="0" lvl="0" marL="0" marR="0" rtl="0" algn="ctr">
                        <a:lnSpc>
                          <a:spcPct val="100000"/>
                        </a:lnSpc>
                        <a:spcBef>
                          <a:spcPts val="0"/>
                        </a:spcBef>
                        <a:spcAft>
                          <a:spcPts val="0"/>
                        </a:spcAft>
                        <a:buNone/>
                      </a:pPr>
                      <a:r>
                        <a:rPr lang="en-US" sz="1300" u="none" cap="none" strike="noStrike"/>
                        <a:t>4540</a:t>
                      </a:r>
                      <a:endParaRPr sz="1300" u="none" cap="none" strike="noStrike"/>
                    </a:p>
                  </a:txBody>
                  <a:tcPr marT="59775" marB="59775" marR="59775" marL="59775"/>
                </a:tc>
              </a:tr>
              <a:tr h="353100">
                <a:tc>
                  <a:txBody>
                    <a:bodyPr/>
                    <a:lstStyle/>
                    <a:p>
                      <a:pPr indent="0" lvl="0" marL="0" marR="0" rtl="0" algn="l">
                        <a:lnSpc>
                          <a:spcPct val="100000"/>
                        </a:lnSpc>
                        <a:spcBef>
                          <a:spcPts val="0"/>
                        </a:spcBef>
                        <a:spcAft>
                          <a:spcPts val="0"/>
                        </a:spcAft>
                        <a:buNone/>
                      </a:pPr>
                      <a:r>
                        <a:rPr lang="en-US" sz="1300" u="none" cap="none" strike="noStrike"/>
                        <a:t>How the 0.001% invest</a:t>
                      </a:r>
                      <a:endParaRPr sz="1300" u="none" cap="none" strike="noStrike"/>
                    </a:p>
                  </a:txBody>
                  <a:tcPr marT="59775" marB="59775" marR="59775" marL="59775"/>
                </a:tc>
                <a:tc>
                  <a:txBody>
                    <a:bodyPr/>
                    <a:lstStyle/>
                    <a:p>
                      <a:pPr indent="0" lvl="0" marL="0" marR="0" rtl="0" algn="ctr">
                        <a:lnSpc>
                          <a:spcPct val="100000"/>
                        </a:lnSpc>
                        <a:spcBef>
                          <a:spcPts val="0"/>
                        </a:spcBef>
                        <a:spcAft>
                          <a:spcPts val="0"/>
                        </a:spcAft>
                        <a:buNone/>
                      </a:pPr>
                      <a:r>
                        <a:rPr lang="en-US" sz="1300" u="none" cap="none" strike="noStrike"/>
                        <a:t>2154</a:t>
                      </a:r>
                      <a:endParaRPr sz="1300" u="none" cap="none" strike="noStrike"/>
                    </a:p>
                  </a:txBody>
                  <a:tcPr marT="59775" marB="59775" marR="59775" marL="59775"/>
                </a:tc>
              </a:tr>
              <a:tr h="353100">
                <a:tc>
                  <a:txBody>
                    <a:bodyPr/>
                    <a:lstStyle/>
                    <a:p>
                      <a:pPr indent="0" lvl="0" marL="0" marR="0" rtl="0" algn="l">
                        <a:lnSpc>
                          <a:spcPct val="100000"/>
                        </a:lnSpc>
                        <a:spcBef>
                          <a:spcPts val="0"/>
                        </a:spcBef>
                        <a:spcAft>
                          <a:spcPts val="0"/>
                        </a:spcAft>
                        <a:buNone/>
                      </a:pPr>
                      <a:r>
                        <a:rPr lang="en-US" sz="1300" u="none" cap="none" strike="noStrike"/>
                        <a:t>The Laws of Investing</a:t>
                      </a:r>
                      <a:endParaRPr sz="1300" u="none" cap="none" strike="noStrike"/>
                    </a:p>
                  </a:txBody>
                  <a:tcPr marT="59775" marB="59775" marR="59775" marL="59775"/>
                </a:tc>
                <a:tc>
                  <a:txBody>
                    <a:bodyPr/>
                    <a:lstStyle/>
                    <a:p>
                      <a:pPr indent="0" lvl="0" marL="0" marR="0" rtl="0" algn="ctr">
                        <a:lnSpc>
                          <a:spcPct val="100000"/>
                        </a:lnSpc>
                        <a:spcBef>
                          <a:spcPts val="0"/>
                        </a:spcBef>
                        <a:spcAft>
                          <a:spcPts val="0"/>
                        </a:spcAft>
                        <a:buNone/>
                      </a:pPr>
                      <a:r>
                        <a:rPr lang="en-US" sz="1300" u="none" cap="none" strike="noStrike"/>
                        <a:t>1417</a:t>
                      </a:r>
                      <a:endParaRPr sz="1300" u="none" cap="none" strike="noStrike"/>
                    </a:p>
                  </a:txBody>
                  <a:tcPr marT="59775" marB="59775" marR="59775" marL="59775"/>
                </a:tc>
              </a:tr>
              <a:tr h="353100">
                <a:tc>
                  <a:txBody>
                    <a:bodyPr/>
                    <a:lstStyle/>
                    <a:p>
                      <a:pPr indent="0" lvl="0" marL="0" marR="0" rtl="0" algn="l">
                        <a:lnSpc>
                          <a:spcPct val="100000"/>
                        </a:lnSpc>
                        <a:spcBef>
                          <a:spcPts val="0"/>
                        </a:spcBef>
                        <a:spcAft>
                          <a:spcPts val="0"/>
                        </a:spcAft>
                        <a:buNone/>
                      </a:pPr>
                      <a:r>
                        <a:rPr lang="en-US" sz="1300" u="none" cap="none" strike="noStrike"/>
                        <a:t>Pynk – Social Investing</a:t>
                      </a:r>
                      <a:endParaRPr sz="1300" u="none" cap="none" strike="noStrike"/>
                    </a:p>
                  </a:txBody>
                  <a:tcPr marT="59775" marB="59775" marR="59775" marL="59775"/>
                </a:tc>
                <a:tc>
                  <a:txBody>
                    <a:bodyPr/>
                    <a:lstStyle/>
                    <a:p>
                      <a:pPr indent="0" lvl="0" marL="0" marR="0" rtl="0" algn="ctr">
                        <a:lnSpc>
                          <a:spcPct val="100000"/>
                        </a:lnSpc>
                        <a:spcBef>
                          <a:spcPts val="0"/>
                        </a:spcBef>
                        <a:spcAft>
                          <a:spcPts val="0"/>
                        </a:spcAft>
                        <a:buNone/>
                      </a:pPr>
                      <a:r>
                        <a:rPr lang="en-US" sz="1300" u="none" cap="none" strike="noStrike"/>
                        <a:t>1342</a:t>
                      </a:r>
                      <a:endParaRPr sz="1300" u="none" cap="none" strike="noStrike"/>
                    </a:p>
                  </a:txBody>
                  <a:tcPr marT="59775" marB="59775" marR="59775" marL="59775"/>
                </a:tc>
              </a:tr>
              <a:tr h="353100">
                <a:tc>
                  <a:txBody>
                    <a:bodyPr/>
                    <a:lstStyle/>
                    <a:p>
                      <a:pPr indent="0" lvl="0" marL="0" marR="0" rtl="0" algn="l">
                        <a:lnSpc>
                          <a:spcPct val="100000"/>
                        </a:lnSpc>
                        <a:spcBef>
                          <a:spcPts val="0"/>
                        </a:spcBef>
                        <a:spcAft>
                          <a:spcPts val="0"/>
                        </a:spcAft>
                        <a:buNone/>
                      </a:pPr>
                      <a:r>
                        <a:rPr lang="en-US" sz="1300" u="none" cap="none" strike="noStrike"/>
                        <a:t>GeorgeU – Learn how to invest</a:t>
                      </a:r>
                      <a:endParaRPr sz="1300" u="none" cap="none" strike="noStrike"/>
                    </a:p>
                  </a:txBody>
                  <a:tcPr marT="59775" marB="59775" marR="59775" marL="59775"/>
                </a:tc>
                <a:tc>
                  <a:txBody>
                    <a:bodyPr/>
                    <a:lstStyle/>
                    <a:p>
                      <a:pPr indent="0" lvl="0" marL="0" marR="0" rtl="0" algn="ctr">
                        <a:lnSpc>
                          <a:spcPct val="100000"/>
                        </a:lnSpc>
                        <a:spcBef>
                          <a:spcPts val="0"/>
                        </a:spcBef>
                        <a:spcAft>
                          <a:spcPts val="0"/>
                        </a:spcAft>
                        <a:buNone/>
                      </a:pPr>
                      <a:r>
                        <a:rPr lang="en-US" sz="1300" u="none" cap="none" strike="noStrike"/>
                        <a:t>1332</a:t>
                      </a:r>
                      <a:endParaRPr sz="1300" u="none" cap="none" strike="noStrike"/>
                    </a:p>
                  </a:txBody>
                  <a:tcPr marT="59775" marB="59775" marR="59775" marL="59775"/>
                </a:tc>
              </a:tr>
              <a:tr h="353100">
                <a:tc>
                  <a:txBody>
                    <a:bodyPr/>
                    <a:lstStyle/>
                    <a:p>
                      <a:pPr indent="0" lvl="0" marL="0" marR="0" rtl="0" algn="l">
                        <a:lnSpc>
                          <a:spcPct val="100000"/>
                        </a:lnSpc>
                        <a:spcBef>
                          <a:spcPts val="0"/>
                        </a:spcBef>
                        <a:spcAft>
                          <a:spcPts val="0"/>
                        </a:spcAft>
                        <a:buNone/>
                      </a:pPr>
                      <a:r>
                        <a:rPr lang="en-US" sz="1300" u="none" cap="none" strike="noStrike"/>
                        <a:t>Investment Frequency Calculator</a:t>
                      </a:r>
                      <a:endParaRPr sz="1300" u="none" cap="none" strike="noStrike"/>
                    </a:p>
                  </a:txBody>
                  <a:tcPr marT="59775" marB="59775" marR="59775" marL="59775"/>
                </a:tc>
                <a:tc>
                  <a:txBody>
                    <a:bodyPr/>
                    <a:lstStyle/>
                    <a:p>
                      <a:pPr indent="0" lvl="0" marL="0" marR="0" rtl="0" algn="ctr">
                        <a:lnSpc>
                          <a:spcPct val="100000"/>
                        </a:lnSpc>
                        <a:spcBef>
                          <a:spcPts val="0"/>
                        </a:spcBef>
                        <a:spcAft>
                          <a:spcPts val="0"/>
                        </a:spcAft>
                        <a:buNone/>
                      </a:pPr>
                      <a:r>
                        <a:rPr lang="en-US" sz="1300" u="none" cap="none" strike="noStrike"/>
                        <a:t>1242</a:t>
                      </a:r>
                      <a:endParaRPr sz="1300" u="none" cap="none" strike="noStrike"/>
                    </a:p>
                  </a:txBody>
                  <a:tcPr marT="59775" marB="59775" marR="59775" marL="59775"/>
                </a:tc>
              </a:tr>
              <a:tr h="353100">
                <a:tc>
                  <a:txBody>
                    <a:bodyPr/>
                    <a:lstStyle/>
                    <a:p>
                      <a:pPr indent="0" lvl="0" marL="0" marR="0" rtl="0" algn="l">
                        <a:lnSpc>
                          <a:spcPct val="100000"/>
                        </a:lnSpc>
                        <a:spcBef>
                          <a:spcPts val="0"/>
                        </a:spcBef>
                        <a:spcAft>
                          <a:spcPts val="0"/>
                        </a:spcAft>
                        <a:buNone/>
                      </a:pPr>
                      <a:r>
                        <a:rPr lang="en-US" sz="1300" u="none" cap="none" strike="noStrike"/>
                        <a:t>Treasurer's plea to business: Invest</a:t>
                      </a:r>
                      <a:endParaRPr sz="1300" u="none" cap="none" strike="noStrike"/>
                    </a:p>
                  </a:txBody>
                  <a:tcPr marT="59775" marB="59775" marR="59775" marL="59775"/>
                </a:tc>
                <a:tc>
                  <a:txBody>
                    <a:bodyPr/>
                    <a:lstStyle/>
                    <a:p>
                      <a:pPr indent="0" lvl="0" marL="0" marR="0" rtl="0" algn="ctr">
                        <a:lnSpc>
                          <a:spcPct val="100000"/>
                        </a:lnSpc>
                        <a:spcBef>
                          <a:spcPts val="0"/>
                        </a:spcBef>
                        <a:spcAft>
                          <a:spcPts val="0"/>
                        </a:spcAft>
                        <a:buNone/>
                      </a:pPr>
                      <a:r>
                        <a:rPr lang="en-US" sz="1300" u="none" cap="none" strike="noStrike"/>
                        <a:t>1084</a:t>
                      </a:r>
                      <a:endParaRPr sz="1300" u="none" cap="none" strike="noStrike"/>
                    </a:p>
                  </a:txBody>
                  <a:tcPr marT="59775" marB="59775" marR="59775" marL="59775"/>
                </a:tc>
              </a:tr>
              <a:tr h="353100">
                <a:tc>
                  <a:txBody>
                    <a:bodyPr/>
                    <a:lstStyle/>
                    <a:p>
                      <a:pPr indent="0" lvl="0" marL="0" marR="0" rtl="0" algn="l">
                        <a:lnSpc>
                          <a:spcPct val="100000"/>
                        </a:lnSpc>
                        <a:spcBef>
                          <a:spcPts val="0"/>
                        </a:spcBef>
                        <a:spcAft>
                          <a:spcPts val="0"/>
                        </a:spcAft>
                        <a:buNone/>
                      </a:pPr>
                      <a:r>
                        <a:rPr lang="en-US" sz="1300" u="none" cap="none" strike="noStrike"/>
                        <a:t>The Merits of Bottoms Up Investing</a:t>
                      </a:r>
                      <a:endParaRPr sz="1300" u="none" cap="none" strike="noStrike"/>
                    </a:p>
                  </a:txBody>
                  <a:tcPr marT="59775" marB="59775" marR="59775" marL="59775"/>
                </a:tc>
                <a:tc>
                  <a:txBody>
                    <a:bodyPr/>
                    <a:lstStyle/>
                    <a:p>
                      <a:pPr indent="0" lvl="0" marL="0" marR="0" rtl="0" algn="ctr">
                        <a:lnSpc>
                          <a:spcPct val="100000"/>
                        </a:lnSpc>
                        <a:spcBef>
                          <a:spcPts val="0"/>
                        </a:spcBef>
                        <a:spcAft>
                          <a:spcPts val="0"/>
                        </a:spcAft>
                        <a:buNone/>
                      </a:pPr>
                      <a:r>
                        <a:rPr lang="en-US" sz="1300" u="none" cap="none" strike="noStrike"/>
                        <a:t>1021</a:t>
                      </a:r>
                      <a:endParaRPr sz="1300" u="none" cap="none" strike="noStrike"/>
                    </a:p>
                  </a:txBody>
                  <a:tcPr marT="59775" marB="59775" marR="59775" marL="59775"/>
                </a:tc>
              </a:tr>
              <a:tr h="353100">
                <a:tc>
                  <a:txBody>
                    <a:bodyPr/>
                    <a:lstStyle/>
                    <a:p>
                      <a:pPr indent="0" lvl="0" marL="0" marR="0" rtl="0" algn="l">
                        <a:lnSpc>
                          <a:spcPct val="100000"/>
                        </a:lnSpc>
                        <a:spcBef>
                          <a:spcPts val="0"/>
                        </a:spcBef>
                        <a:spcAft>
                          <a:spcPts val="0"/>
                        </a:spcAft>
                        <a:buNone/>
                      </a:pPr>
                      <a:r>
                        <a:rPr lang="en-US" sz="1300" u="none" cap="none" strike="noStrike"/>
                        <a:t>The Social Subsidy of Angel Investing</a:t>
                      </a:r>
                      <a:endParaRPr sz="1300" u="none" cap="none" strike="noStrike"/>
                    </a:p>
                  </a:txBody>
                  <a:tcPr marT="59775" marB="59775" marR="59775" marL="59775"/>
                </a:tc>
                <a:tc>
                  <a:txBody>
                    <a:bodyPr/>
                    <a:lstStyle/>
                    <a:p>
                      <a:pPr indent="0" lvl="0" marL="0" marR="0" rtl="0" algn="ctr">
                        <a:lnSpc>
                          <a:spcPct val="100000"/>
                        </a:lnSpc>
                        <a:spcBef>
                          <a:spcPts val="0"/>
                        </a:spcBef>
                        <a:spcAft>
                          <a:spcPts val="0"/>
                        </a:spcAft>
                        <a:buNone/>
                      </a:pPr>
                      <a:r>
                        <a:rPr lang="en-US" sz="1300" u="none" cap="none" strike="noStrike"/>
                        <a:t>971</a:t>
                      </a:r>
                      <a:endParaRPr sz="1300" u="none" cap="none" strike="noStrike"/>
                    </a:p>
                  </a:txBody>
                  <a:tcPr marT="59775" marB="59775" marR="59775" marL="59775"/>
                </a:tc>
              </a:tr>
              <a:tr h="353100">
                <a:tc>
                  <a:txBody>
                    <a:bodyPr/>
                    <a:lstStyle/>
                    <a:p>
                      <a:pPr indent="0" lvl="0" marL="0" marR="0" rtl="0" algn="l">
                        <a:lnSpc>
                          <a:spcPct val="100000"/>
                        </a:lnSpc>
                        <a:spcBef>
                          <a:spcPts val="0"/>
                        </a:spcBef>
                        <a:spcAft>
                          <a:spcPts val="0"/>
                        </a:spcAft>
                        <a:buNone/>
                      </a:pPr>
                      <a:r>
                        <a:rPr lang="en-US" sz="1300" u="none" cap="none" strike="noStrike"/>
                        <a:t>Webcasts: Investment Philosophies</a:t>
                      </a:r>
                      <a:endParaRPr sz="1300" u="none" cap="none" strike="noStrike"/>
                    </a:p>
                  </a:txBody>
                  <a:tcPr marT="59775" marB="59775" marR="59775" marL="59775"/>
                </a:tc>
                <a:tc>
                  <a:txBody>
                    <a:bodyPr/>
                    <a:lstStyle/>
                    <a:p>
                      <a:pPr indent="0" lvl="0" marL="0" marR="0" rtl="0" algn="ctr">
                        <a:lnSpc>
                          <a:spcPct val="100000"/>
                        </a:lnSpc>
                        <a:spcBef>
                          <a:spcPts val="0"/>
                        </a:spcBef>
                        <a:spcAft>
                          <a:spcPts val="0"/>
                        </a:spcAft>
                        <a:buNone/>
                      </a:pPr>
                      <a:r>
                        <a:rPr lang="en-US" sz="1300" u="none" cap="none" strike="noStrike"/>
                        <a:t>776</a:t>
                      </a:r>
                      <a:endParaRPr sz="1300" u="none" cap="none" strike="noStrike"/>
                    </a:p>
                  </a:txBody>
                  <a:tcPr marT="59775" marB="59775" marR="59775" marL="59775"/>
                </a:tc>
              </a:tr>
            </a:tbl>
          </a:graphicData>
        </a:graphic>
      </p:graphicFrame>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Dividend">
  <a:themeElements>
    <a:clrScheme name="Dividend">
      <a:dk1>
        <a:srgbClr val="000000"/>
      </a:dk1>
      <a:lt1>
        <a:srgbClr val="FFFFFF"/>
      </a:lt1>
      <a:dk2>
        <a:srgbClr val="3D3D3D"/>
      </a:dk2>
      <a:lt2>
        <a:srgbClr val="EBEBEB"/>
      </a:lt2>
      <a:accent1>
        <a:srgbClr val="356859"/>
      </a:accent1>
      <a:accent2>
        <a:srgbClr val="8CB64A"/>
      </a:accent2>
      <a:accent3>
        <a:srgbClr val="88D5A9"/>
      </a:accent3>
      <a:accent4>
        <a:srgbClr val="969FA7"/>
      </a:accent4>
      <a:accent5>
        <a:srgbClr val="E8A844"/>
      </a:accent5>
      <a:accent6>
        <a:srgbClr val="A1561F"/>
      </a:accent6>
      <a:hlink>
        <a:srgbClr val="828282"/>
      </a:hlink>
      <a:folHlink>
        <a:srgbClr val="A5A5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Dividend">
  <a:themeElements>
    <a:clrScheme name="Dividend">
      <a:dk1>
        <a:srgbClr val="000000"/>
      </a:dk1>
      <a:lt1>
        <a:srgbClr val="FFFFFF"/>
      </a:lt1>
      <a:dk2>
        <a:srgbClr val="3D3D3D"/>
      </a:dk2>
      <a:lt2>
        <a:srgbClr val="EBEBEB"/>
      </a:lt2>
      <a:accent1>
        <a:srgbClr val="356859"/>
      </a:accent1>
      <a:accent2>
        <a:srgbClr val="8CB64A"/>
      </a:accent2>
      <a:accent3>
        <a:srgbClr val="88D5A9"/>
      </a:accent3>
      <a:accent4>
        <a:srgbClr val="969FA7"/>
      </a:accent4>
      <a:accent5>
        <a:srgbClr val="E8A844"/>
      </a:accent5>
      <a:accent6>
        <a:srgbClr val="A1561F"/>
      </a:accent6>
      <a:hlink>
        <a:srgbClr val="828282"/>
      </a:hlink>
      <a:folHlink>
        <a:srgbClr val="A5A5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Dividend">
  <a:themeElements>
    <a:clrScheme name="Dividend">
      <a:dk1>
        <a:srgbClr val="000000"/>
      </a:dk1>
      <a:lt1>
        <a:srgbClr val="FFFFFF"/>
      </a:lt1>
      <a:dk2>
        <a:srgbClr val="3D3D3D"/>
      </a:dk2>
      <a:lt2>
        <a:srgbClr val="EBEBEB"/>
      </a:lt2>
      <a:accent1>
        <a:srgbClr val="356859"/>
      </a:accent1>
      <a:accent2>
        <a:srgbClr val="8CB64A"/>
      </a:accent2>
      <a:accent3>
        <a:srgbClr val="88D5A9"/>
      </a:accent3>
      <a:accent4>
        <a:srgbClr val="969FA7"/>
      </a:accent4>
      <a:accent5>
        <a:srgbClr val="E8A844"/>
      </a:accent5>
      <a:accent6>
        <a:srgbClr val="A1561F"/>
      </a:accent6>
      <a:hlink>
        <a:srgbClr val="828282"/>
      </a:hlink>
      <a:folHlink>
        <a:srgbClr val="A5A5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2020-05-08T17:22:03Z</dcterms:created>
  <dc:creator>divya raghu</dc:creator>
</cp:coreProperties>
</file>